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59"/>
  </p:notesMasterIdLst>
  <p:sldIdLst>
    <p:sldId id="256" r:id="rId5"/>
    <p:sldId id="257" r:id="rId6"/>
    <p:sldId id="260" r:id="rId7"/>
    <p:sldId id="313" r:id="rId8"/>
    <p:sldId id="314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68" r:id="rId17"/>
    <p:sldId id="269" r:id="rId18"/>
    <p:sldId id="270" r:id="rId19"/>
    <p:sldId id="272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305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9" r:id="rId50"/>
    <p:sldId id="310" r:id="rId51"/>
    <p:sldId id="311" r:id="rId52"/>
    <p:sldId id="302" r:id="rId53"/>
    <p:sldId id="303" r:id="rId54"/>
    <p:sldId id="304" r:id="rId55"/>
    <p:sldId id="307" r:id="rId56"/>
    <p:sldId id="308" r:id="rId57"/>
    <p:sldId id="312" r:id="rId5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ajd początkowy" id="{F054BB1D-7333-4D56-BC69-D3DFB348E162}">
          <p14:sldIdLst>
            <p14:sldId id="256"/>
          </p14:sldIdLst>
        </p14:section>
        <p14:section name="Agenda" id="{5C615344-CB05-4B2D-A4B2-E4C75DCC136A}">
          <p14:sldIdLst>
            <p14:sldId id="257"/>
          </p14:sldIdLst>
        </p14:section>
        <p14:section name="1. Abstrakt" id="{3744A8BB-6A3E-436F-A45F-66384735F63C}">
          <p14:sldIdLst>
            <p14:sldId id="260"/>
            <p14:sldId id="313"/>
          </p14:sldIdLst>
        </p14:section>
        <p14:section name="2. Geneza" id="{0616ED54-9B19-4507-B0F7-FB45D55B6693}">
          <p14:sldIdLst>
            <p14:sldId id="314"/>
            <p14:sldId id="261"/>
            <p14:sldId id="262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2"/>
          </p14:sldIdLst>
        </p14:section>
        <p14:section name="3. Problem" id="{60DB455C-2226-4874-939F-5C54D3FCA5BA}">
          <p14:sldIdLst>
            <p14:sldId id="271"/>
            <p14:sldId id="273"/>
            <p14:sldId id="274"/>
            <p14:sldId id="275"/>
          </p14:sldIdLst>
        </p14:section>
        <p14:section name="4. Rozwiązanie" id="{3EE48C32-21F4-48AD-8643-B5BE13061781}">
          <p14:sldIdLst>
            <p14:sldId id="276"/>
            <p14:sldId id="277"/>
            <p14:sldId id="278"/>
            <p14:sldId id="279"/>
            <p14:sldId id="281"/>
          </p14:sldIdLst>
        </p14:section>
        <p14:section name="5. Cel pracy" id="{09B12C17-E28E-449C-93EB-94B32AB6EF25}">
          <p14:sldIdLst>
            <p14:sldId id="282"/>
            <p14:sldId id="283"/>
          </p14:sldIdLst>
        </p14:section>
        <p14:section name="6. Co zrobiłem" id="{F41CE4D4-9F15-4561-9876-233114D9FD31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305"/>
            <p14:sldId id="295"/>
            <p14:sldId id="296"/>
            <p14:sldId id="297"/>
            <p14:sldId id="298"/>
            <p14:sldId id="299"/>
            <p14:sldId id="300"/>
            <p14:sldId id="301"/>
            <p14:sldId id="309"/>
            <p14:sldId id="310"/>
            <p14:sldId id="311"/>
            <p14:sldId id="302"/>
            <p14:sldId id="303"/>
            <p14:sldId id="304"/>
          </p14:sldIdLst>
        </p14:section>
        <p14:section name="7. Co zrobię" id="{3C1FA8B3-13E4-4004-B69E-560F6DD43952}">
          <p14:sldIdLst>
            <p14:sldId id="307"/>
            <p14:sldId id="308"/>
          </p14:sldIdLst>
        </p14:section>
        <p14:section name="Slajd końcowy" id="{B8F87676-AB3D-40BF-8A51-51ED817FD245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760"/>
    <a:srgbClr val="007C91"/>
    <a:srgbClr val="009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862A10-F97E-46A9-9955-6805C92F8B9A}" v="5" dt="2023-06-19T10:43:33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6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jchrzyk Monika" userId="34c61646-1a34-48dc-80f8-3fc883bb28f7" providerId="ADAL" clId="{504CEE9F-A063-4667-A955-4C26DE6D5F39}"/>
    <pc:docChg chg="undo custSel addSld modSld sldOrd addMainMaster delMainMaster modMainMaster">
      <pc:chgData name="Majchrzyk Monika" userId="34c61646-1a34-48dc-80f8-3fc883bb28f7" providerId="ADAL" clId="{504CEE9F-A063-4667-A955-4C26DE6D5F39}" dt="2023-03-20T11:34:14.655" v="494" actId="1076"/>
      <pc:docMkLst>
        <pc:docMk/>
      </pc:docMkLst>
      <pc:sldChg chg="addSp delSp modSp mod chgLayout">
        <pc:chgData name="Majchrzyk Monika" userId="34c61646-1a34-48dc-80f8-3fc883bb28f7" providerId="ADAL" clId="{504CEE9F-A063-4667-A955-4C26DE6D5F39}" dt="2023-03-20T08:37:29.022" v="449" actId="700"/>
        <pc:sldMkLst>
          <pc:docMk/>
          <pc:sldMk cId="1396976786" sldId="256"/>
        </pc:sldMkLst>
        <pc:spChg chg="add del mod ord">
          <ac:chgData name="Majchrzyk Monika" userId="34c61646-1a34-48dc-80f8-3fc883bb28f7" providerId="ADAL" clId="{504CEE9F-A063-4667-A955-4C26DE6D5F39}" dt="2023-03-20T08:37:29.022" v="449" actId="700"/>
          <ac:spMkLst>
            <pc:docMk/>
            <pc:sldMk cId="1396976786" sldId="256"/>
            <ac:spMk id="2" creationId="{0D586A40-C000-BF9A-B21B-DD7823F6B039}"/>
          </ac:spMkLst>
        </pc:spChg>
        <pc:spChg chg="add del mod ord">
          <ac:chgData name="Majchrzyk Monika" userId="34c61646-1a34-48dc-80f8-3fc883bb28f7" providerId="ADAL" clId="{504CEE9F-A063-4667-A955-4C26DE6D5F39}" dt="2023-03-20T08:37:29.022" v="449" actId="700"/>
          <ac:spMkLst>
            <pc:docMk/>
            <pc:sldMk cId="1396976786" sldId="256"/>
            <ac:spMk id="3" creationId="{875082C9-8BF4-8A5D-FA1A-40EE82006603}"/>
          </ac:spMkLst>
        </pc:spChg>
        <pc:spChg chg="mod">
          <ac:chgData name="Majchrzyk Monika" userId="34c61646-1a34-48dc-80f8-3fc883bb28f7" providerId="ADAL" clId="{504CEE9F-A063-4667-A955-4C26DE6D5F39}" dt="2023-03-17T13:38:59.665" v="118" actId="2711"/>
          <ac:spMkLst>
            <pc:docMk/>
            <pc:sldMk cId="1396976786" sldId="256"/>
            <ac:spMk id="6" creationId="{3CF06F40-6CDD-1882-5D7C-5B212074BC64}"/>
          </ac:spMkLst>
        </pc:spChg>
        <pc:spChg chg="mod">
          <ac:chgData name="Majchrzyk Monika" userId="34c61646-1a34-48dc-80f8-3fc883bb28f7" providerId="ADAL" clId="{504CEE9F-A063-4667-A955-4C26DE6D5F39}" dt="2023-03-17T13:39:47.461" v="119" actId="1076"/>
          <ac:spMkLst>
            <pc:docMk/>
            <pc:sldMk cId="1396976786" sldId="256"/>
            <ac:spMk id="7" creationId="{0CBC331D-8069-B1C8-0B2C-BC64036C1009}"/>
          </ac:spMkLst>
        </pc:spChg>
        <pc:spChg chg="mod">
          <ac:chgData name="Majchrzyk Monika" userId="34c61646-1a34-48dc-80f8-3fc883bb28f7" providerId="ADAL" clId="{504CEE9F-A063-4667-A955-4C26DE6D5F39}" dt="2023-03-17T13:39:56.206" v="120" actId="1076"/>
          <ac:spMkLst>
            <pc:docMk/>
            <pc:sldMk cId="1396976786" sldId="256"/>
            <ac:spMk id="8" creationId="{B6F5D76B-1818-C235-38F9-3C9C21303C79}"/>
          </ac:spMkLst>
        </pc:spChg>
        <pc:picChg chg="mod">
          <ac:chgData name="Majchrzyk Monika" userId="34c61646-1a34-48dc-80f8-3fc883bb28f7" providerId="ADAL" clId="{504CEE9F-A063-4667-A955-4C26DE6D5F39}" dt="2023-03-17T13:38:44.916" v="116" actId="34135"/>
          <ac:picMkLst>
            <pc:docMk/>
            <pc:sldMk cId="1396976786" sldId="256"/>
            <ac:picMk id="5" creationId="{7F664471-D8BA-0250-F7B9-558FAAEDDF8A}"/>
          </ac:picMkLst>
        </pc:picChg>
      </pc:sldChg>
      <pc:sldChg chg="addSp modSp mod ord">
        <pc:chgData name="Majchrzyk Monika" userId="34c61646-1a34-48dc-80f8-3fc883bb28f7" providerId="ADAL" clId="{504CEE9F-A063-4667-A955-4C26DE6D5F39}" dt="2023-03-20T11:34:14.655" v="494" actId="1076"/>
        <pc:sldMkLst>
          <pc:docMk/>
          <pc:sldMk cId="2978564845" sldId="257"/>
        </pc:sldMkLst>
        <pc:spChg chg="mod ord">
          <ac:chgData name="Majchrzyk Monika" userId="34c61646-1a34-48dc-80f8-3fc883bb28f7" providerId="ADAL" clId="{504CEE9F-A063-4667-A955-4C26DE6D5F39}" dt="2023-03-17T13:58:59.828" v="354" actId="34135"/>
          <ac:spMkLst>
            <pc:docMk/>
            <pc:sldMk cId="2978564845" sldId="257"/>
            <ac:spMk id="5" creationId="{7CA99EC4-3C2E-53F3-55A5-01E21A2FCB45}"/>
          </ac:spMkLst>
        </pc:spChg>
        <pc:spChg chg="mod">
          <ac:chgData name="Majchrzyk Monika" userId="34c61646-1a34-48dc-80f8-3fc883bb28f7" providerId="ADAL" clId="{504CEE9F-A063-4667-A955-4C26DE6D5F39}" dt="2023-03-17T13:47:00.438" v="171" actId="207"/>
          <ac:spMkLst>
            <pc:docMk/>
            <pc:sldMk cId="2978564845" sldId="257"/>
            <ac:spMk id="7" creationId="{E29AE5D5-216A-8F8A-666A-883663F0294A}"/>
          </ac:spMkLst>
        </pc:spChg>
        <pc:spChg chg="mod">
          <ac:chgData name="Majchrzyk Monika" userId="34c61646-1a34-48dc-80f8-3fc883bb28f7" providerId="ADAL" clId="{504CEE9F-A063-4667-A955-4C26DE6D5F39}" dt="2023-03-17T13:47:02.560" v="172" actId="207"/>
          <ac:spMkLst>
            <pc:docMk/>
            <pc:sldMk cId="2978564845" sldId="257"/>
            <ac:spMk id="8" creationId="{29BDEFAC-B3D4-E189-6FDB-0B49145F3576}"/>
          </ac:spMkLst>
        </pc:spChg>
        <pc:spChg chg="mod">
          <ac:chgData name="Majchrzyk Monika" userId="34c61646-1a34-48dc-80f8-3fc883bb28f7" providerId="ADAL" clId="{504CEE9F-A063-4667-A955-4C26DE6D5F39}" dt="2023-03-20T11:33:20.282" v="489" actId="1076"/>
          <ac:spMkLst>
            <pc:docMk/>
            <pc:sldMk cId="2978564845" sldId="257"/>
            <ac:spMk id="9" creationId="{F147D9BB-07E8-74D9-EC4B-101464242B3B}"/>
          </ac:spMkLst>
        </pc:spChg>
        <pc:spChg chg="mod">
          <ac:chgData name="Majchrzyk Monika" userId="34c61646-1a34-48dc-80f8-3fc883bb28f7" providerId="ADAL" clId="{504CEE9F-A063-4667-A955-4C26DE6D5F39}" dt="2023-03-20T11:33:22.056" v="490" actId="1076"/>
          <ac:spMkLst>
            <pc:docMk/>
            <pc:sldMk cId="2978564845" sldId="257"/>
            <ac:spMk id="10" creationId="{8CABF2BB-8111-56B2-9E63-3ADB3FC588CB}"/>
          </ac:spMkLst>
        </pc:spChg>
        <pc:spChg chg="mod">
          <ac:chgData name="Majchrzyk Monika" userId="34c61646-1a34-48dc-80f8-3fc883bb28f7" providerId="ADAL" clId="{504CEE9F-A063-4667-A955-4C26DE6D5F39}" dt="2023-03-20T11:33:26.893" v="491" actId="1076"/>
          <ac:spMkLst>
            <pc:docMk/>
            <pc:sldMk cId="2978564845" sldId="257"/>
            <ac:spMk id="11" creationId="{BA763974-B97F-341F-5297-F3EDB09C02AA}"/>
          </ac:spMkLst>
        </pc:spChg>
        <pc:spChg chg="mod">
          <ac:chgData name="Majchrzyk Monika" userId="34c61646-1a34-48dc-80f8-3fc883bb28f7" providerId="ADAL" clId="{504CEE9F-A063-4667-A955-4C26DE6D5F39}" dt="2023-03-20T11:33:05.957" v="486" actId="1076"/>
          <ac:spMkLst>
            <pc:docMk/>
            <pc:sldMk cId="2978564845" sldId="257"/>
            <ac:spMk id="12" creationId="{54016C77-B1ED-7268-246F-A91BEB8008C9}"/>
          </ac:spMkLst>
        </pc:spChg>
        <pc:spChg chg="mod">
          <ac:chgData name="Majchrzyk Monika" userId="34c61646-1a34-48dc-80f8-3fc883bb28f7" providerId="ADAL" clId="{504CEE9F-A063-4667-A955-4C26DE6D5F39}" dt="2023-03-20T11:33:12.129" v="487" actId="1076"/>
          <ac:spMkLst>
            <pc:docMk/>
            <pc:sldMk cId="2978564845" sldId="257"/>
            <ac:spMk id="13" creationId="{4B1B00DF-B90C-428F-38A4-14C558B0A671}"/>
          </ac:spMkLst>
        </pc:spChg>
        <pc:spChg chg="mod">
          <ac:chgData name="Majchrzyk Monika" userId="34c61646-1a34-48dc-80f8-3fc883bb28f7" providerId="ADAL" clId="{504CEE9F-A063-4667-A955-4C26DE6D5F39}" dt="2023-03-20T11:33:14.877" v="488" actId="1076"/>
          <ac:spMkLst>
            <pc:docMk/>
            <pc:sldMk cId="2978564845" sldId="257"/>
            <ac:spMk id="14" creationId="{B697874E-623E-6728-266D-55971294F34C}"/>
          </ac:spMkLst>
        </pc:spChg>
        <pc:spChg chg="mod">
          <ac:chgData name="Majchrzyk Monika" userId="34c61646-1a34-48dc-80f8-3fc883bb28f7" providerId="ADAL" clId="{504CEE9F-A063-4667-A955-4C26DE6D5F39}" dt="2023-03-20T11:34:14.655" v="494" actId="1076"/>
          <ac:spMkLst>
            <pc:docMk/>
            <pc:sldMk cId="2978564845" sldId="257"/>
            <ac:spMk id="15" creationId="{83120A0D-6928-2454-2456-C13C065546E7}"/>
          </ac:spMkLst>
        </pc:spChg>
        <pc:spChg chg="mod">
          <ac:chgData name="Majchrzyk Monika" userId="34c61646-1a34-48dc-80f8-3fc883bb28f7" providerId="ADAL" clId="{504CEE9F-A063-4667-A955-4C26DE6D5F39}" dt="2023-03-20T11:34:10.560" v="493" actId="1076"/>
          <ac:spMkLst>
            <pc:docMk/>
            <pc:sldMk cId="2978564845" sldId="257"/>
            <ac:spMk id="16" creationId="{ECD72BEC-5316-C3DB-77B0-E397BCA63682}"/>
          </ac:spMkLst>
        </pc:spChg>
        <pc:spChg chg="mod">
          <ac:chgData name="Majchrzyk Monika" userId="34c61646-1a34-48dc-80f8-3fc883bb28f7" providerId="ADAL" clId="{504CEE9F-A063-4667-A955-4C26DE6D5F39}" dt="2023-03-20T11:34:05.747" v="492" actId="1076"/>
          <ac:spMkLst>
            <pc:docMk/>
            <pc:sldMk cId="2978564845" sldId="257"/>
            <ac:spMk id="17" creationId="{D9A33E22-AA32-D912-9065-9EB21BFDC1A3}"/>
          </ac:spMkLst>
        </pc:spChg>
        <pc:spChg chg="add mod">
          <ac:chgData name="Majchrzyk Monika" userId="34c61646-1a34-48dc-80f8-3fc883bb28f7" providerId="ADAL" clId="{504CEE9F-A063-4667-A955-4C26DE6D5F39}" dt="2023-03-17T14:00:25.136" v="374" actId="34135"/>
          <ac:spMkLst>
            <pc:docMk/>
            <pc:sldMk cId="2978564845" sldId="257"/>
            <ac:spMk id="20" creationId="{DA7C4B59-9B8D-C16D-1201-5FC12125EDF7}"/>
          </ac:spMkLst>
        </pc:spChg>
        <pc:picChg chg="add mod">
          <ac:chgData name="Majchrzyk Monika" userId="34c61646-1a34-48dc-80f8-3fc883bb28f7" providerId="ADAL" clId="{504CEE9F-A063-4667-A955-4C26DE6D5F39}" dt="2023-03-17T14:00:22.292" v="373" actId="34135"/>
          <ac:picMkLst>
            <pc:docMk/>
            <pc:sldMk cId="2978564845" sldId="257"/>
            <ac:picMk id="19" creationId="{8C3CFF1F-52DC-3490-D293-D228F8DF6A01}"/>
          </ac:picMkLst>
        </pc:picChg>
      </pc:sldChg>
      <pc:sldChg chg="delSp modSp add mod">
        <pc:chgData name="Majchrzyk Monika" userId="34c61646-1a34-48dc-80f8-3fc883bb28f7" providerId="ADAL" clId="{504CEE9F-A063-4667-A955-4C26DE6D5F39}" dt="2023-03-17T13:38:40.920" v="115" actId="34135"/>
        <pc:sldMkLst>
          <pc:docMk/>
          <pc:sldMk cId="646872128" sldId="258"/>
        </pc:sldMkLst>
        <pc:spChg chg="del">
          <ac:chgData name="Majchrzyk Monika" userId="34c61646-1a34-48dc-80f8-3fc883bb28f7" providerId="ADAL" clId="{504CEE9F-A063-4667-A955-4C26DE6D5F39}" dt="2023-03-17T13:37:45.347" v="31" actId="478"/>
          <ac:spMkLst>
            <pc:docMk/>
            <pc:sldMk cId="646872128" sldId="258"/>
            <ac:spMk id="6" creationId="{3CF06F40-6CDD-1882-5D7C-5B212074BC64}"/>
          </ac:spMkLst>
        </pc:spChg>
        <pc:spChg chg="mod">
          <ac:chgData name="Majchrzyk Monika" userId="34c61646-1a34-48dc-80f8-3fc883bb28f7" providerId="ADAL" clId="{504CEE9F-A063-4667-A955-4C26DE6D5F39}" dt="2023-03-17T13:38:32.370" v="112" actId="1076"/>
          <ac:spMkLst>
            <pc:docMk/>
            <pc:sldMk cId="646872128" sldId="258"/>
            <ac:spMk id="7" creationId="{0CBC331D-8069-B1C8-0B2C-BC64036C1009}"/>
          </ac:spMkLst>
        </pc:spChg>
        <pc:spChg chg="mod">
          <ac:chgData name="Majchrzyk Monika" userId="34c61646-1a34-48dc-80f8-3fc883bb28f7" providerId="ADAL" clId="{504CEE9F-A063-4667-A955-4C26DE6D5F39}" dt="2023-03-17T13:38:34.917" v="113" actId="1076"/>
          <ac:spMkLst>
            <pc:docMk/>
            <pc:sldMk cId="646872128" sldId="258"/>
            <ac:spMk id="8" creationId="{B6F5D76B-1818-C235-38F9-3C9C21303C79}"/>
          </ac:spMkLst>
        </pc:spChg>
        <pc:spChg chg="del">
          <ac:chgData name="Majchrzyk Monika" userId="34c61646-1a34-48dc-80f8-3fc883bb28f7" providerId="ADAL" clId="{504CEE9F-A063-4667-A955-4C26DE6D5F39}" dt="2023-03-17T13:37:58.335" v="43" actId="478"/>
          <ac:spMkLst>
            <pc:docMk/>
            <pc:sldMk cId="646872128" sldId="258"/>
            <ac:spMk id="10" creationId="{6C22A504-080D-AED3-DD7B-D7F4C7F66CAE}"/>
          </ac:spMkLst>
        </pc:spChg>
        <pc:picChg chg="mod">
          <ac:chgData name="Majchrzyk Monika" userId="34c61646-1a34-48dc-80f8-3fc883bb28f7" providerId="ADAL" clId="{504CEE9F-A063-4667-A955-4C26DE6D5F39}" dt="2023-03-17T13:38:40.920" v="115" actId="34135"/>
          <ac:picMkLst>
            <pc:docMk/>
            <pc:sldMk cId="646872128" sldId="258"/>
            <ac:picMk id="5" creationId="{7F664471-D8BA-0250-F7B9-558FAAEDDF8A}"/>
          </ac:picMkLst>
        </pc:picChg>
      </pc:sldChg>
      <pc:sldChg chg="addSp delSp modSp add mod ord">
        <pc:chgData name="Majchrzyk Monika" userId="34c61646-1a34-48dc-80f8-3fc883bb28f7" providerId="ADAL" clId="{504CEE9F-A063-4667-A955-4C26DE6D5F39}" dt="2023-03-20T11:31:39.173" v="470" actId="14100"/>
        <pc:sldMkLst>
          <pc:docMk/>
          <pc:sldMk cId="3385265064" sldId="259"/>
        </pc:sldMkLst>
        <pc:spChg chg="del mod">
          <ac:chgData name="Majchrzyk Monika" userId="34c61646-1a34-48dc-80f8-3fc883bb28f7" providerId="ADAL" clId="{504CEE9F-A063-4667-A955-4C26DE6D5F39}" dt="2023-03-17T13:45:23.063" v="143" actId="478"/>
          <ac:spMkLst>
            <pc:docMk/>
            <pc:sldMk cId="3385265064" sldId="259"/>
            <ac:spMk id="5" creationId="{7CA99EC4-3C2E-53F3-55A5-01E21A2FCB45}"/>
          </ac:spMkLst>
        </pc:spChg>
        <pc:spChg chg="mod">
          <ac:chgData name="Majchrzyk Monika" userId="34c61646-1a34-48dc-80f8-3fc883bb28f7" providerId="ADAL" clId="{504CEE9F-A063-4667-A955-4C26DE6D5F39}" dt="2023-03-17T13:47:19.241" v="201" actId="1038"/>
          <ac:spMkLst>
            <pc:docMk/>
            <pc:sldMk cId="3385265064" sldId="259"/>
            <ac:spMk id="7" creationId="{E29AE5D5-216A-8F8A-666A-883663F0294A}"/>
          </ac:spMkLst>
        </pc:spChg>
        <pc:spChg chg="mod">
          <ac:chgData name="Majchrzyk Monika" userId="34c61646-1a34-48dc-80f8-3fc883bb28f7" providerId="ADAL" clId="{504CEE9F-A063-4667-A955-4C26DE6D5F39}" dt="2023-03-20T11:31:39.173" v="470" actId="14100"/>
          <ac:spMkLst>
            <pc:docMk/>
            <pc:sldMk cId="3385265064" sldId="259"/>
            <ac:spMk id="8" creationId="{29BDEFAC-B3D4-E189-6FDB-0B49145F3576}"/>
          </ac:spMkLst>
        </pc:spChg>
        <pc:spChg chg="del">
          <ac:chgData name="Majchrzyk Monika" userId="34c61646-1a34-48dc-80f8-3fc883bb28f7" providerId="ADAL" clId="{504CEE9F-A063-4667-A955-4C26DE6D5F39}" dt="2023-03-17T13:46:06.352" v="151" actId="478"/>
          <ac:spMkLst>
            <pc:docMk/>
            <pc:sldMk cId="3385265064" sldId="259"/>
            <ac:spMk id="9" creationId="{F147D9BB-07E8-74D9-EC4B-101464242B3B}"/>
          </ac:spMkLst>
        </pc:spChg>
        <pc:spChg chg="del">
          <ac:chgData name="Majchrzyk Monika" userId="34c61646-1a34-48dc-80f8-3fc883bb28f7" providerId="ADAL" clId="{504CEE9F-A063-4667-A955-4C26DE6D5F39}" dt="2023-03-17T13:46:06.352" v="151" actId="478"/>
          <ac:spMkLst>
            <pc:docMk/>
            <pc:sldMk cId="3385265064" sldId="259"/>
            <ac:spMk id="10" creationId="{8CABF2BB-8111-56B2-9E63-3ADB3FC588CB}"/>
          </ac:spMkLst>
        </pc:spChg>
        <pc:spChg chg="del">
          <ac:chgData name="Majchrzyk Monika" userId="34c61646-1a34-48dc-80f8-3fc883bb28f7" providerId="ADAL" clId="{504CEE9F-A063-4667-A955-4C26DE6D5F39}" dt="2023-03-17T13:46:09.307" v="153" actId="478"/>
          <ac:spMkLst>
            <pc:docMk/>
            <pc:sldMk cId="3385265064" sldId="259"/>
            <ac:spMk id="11" creationId="{BA763974-B97F-341F-5297-F3EDB09C02AA}"/>
          </ac:spMkLst>
        </pc:spChg>
        <pc:spChg chg="del">
          <ac:chgData name="Majchrzyk Monika" userId="34c61646-1a34-48dc-80f8-3fc883bb28f7" providerId="ADAL" clId="{504CEE9F-A063-4667-A955-4C26DE6D5F39}" dt="2023-03-17T13:46:06.352" v="151" actId="478"/>
          <ac:spMkLst>
            <pc:docMk/>
            <pc:sldMk cId="3385265064" sldId="259"/>
            <ac:spMk id="12" creationId="{54016C77-B1ED-7268-246F-A91BEB8008C9}"/>
          </ac:spMkLst>
        </pc:spChg>
        <pc:spChg chg="del">
          <ac:chgData name="Majchrzyk Monika" userId="34c61646-1a34-48dc-80f8-3fc883bb28f7" providerId="ADAL" clId="{504CEE9F-A063-4667-A955-4C26DE6D5F39}" dt="2023-03-17T13:46:06.352" v="151" actId="478"/>
          <ac:spMkLst>
            <pc:docMk/>
            <pc:sldMk cId="3385265064" sldId="259"/>
            <ac:spMk id="13" creationId="{4B1B00DF-B90C-428F-38A4-14C558B0A671}"/>
          </ac:spMkLst>
        </pc:spChg>
        <pc:spChg chg="del mod">
          <ac:chgData name="Majchrzyk Monika" userId="34c61646-1a34-48dc-80f8-3fc883bb28f7" providerId="ADAL" clId="{504CEE9F-A063-4667-A955-4C26DE6D5F39}" dt="2023-03-17T13:46:10.700" v="154" actId="478"/>
          <ac:spMkLst>
            <pc:docMk/>
            <pc:sldMk cId="3385265064" sldId="259"/>
            <ac:spMk id="14" creationId="{B697874E-623E-6728-266D-55971294F34C}"/>
          </ac:spMkLst>
        </pc:spChg>
        <pc:spChg chg="del mod">
          <ac:chgData name="Majchrzyk Monika" userId="34c61646-1a34-48dc-80f8-3fc883bb28f7" providerId="ADAL" clId="{504CEE9F-A063-4667-A955-4C26DE6D5F39}" dt="2023-03-17T13:46:22.873" v="163"/>
          <ac:spMkLst>
            <pc:docMk/>
            <pc:sldMk cId="3385265064" sldId="259"/>
            <ac:spMk id="15" creationId="{83120A0D-6928-2454-2456-C13C065546E7}"/>
          </ac:spMkLst>
        </pc:spChg>
        <pc:spChg chg="del mod">
          <ac:chgData name="Majchrzyk Monika" userId="34c61646-1a34-48dc-80f8-3fc883bb28f7" providerId="ADAL" clId="{504CEE9F-A063-4667-A955-4C26DE6D5F39}" dt="2023-03-17T13:46:12.809" v="156" actId="478"/>
          <ac:spMkLst>
            <pc:docMk/>
            <pc:sldMk cId="3385265064" sldId="259"/>
            <ac:spMk id="16" creationId="{ECD72BEC-5316-C3DB-77B0-E397BCA63682}"/>
          </ac:spMkLst>
        </pc:spChg>
        <pc:spChg chg="del mod">
          <ac:chgData name="Majchrzyk Monika" userId="34c61646-1a34-48dc-80f8-3fc883bb28f7" providerId="ADAL" clId="{504CEE9F-A063-4667-A955-4C26DE6D5F39}" dt="2023-03-17T13:46:14.441" v="158" actId="478"/>
          <ac:spMkLst>
            <pc:docMk/>
            <pc:sldMk cId="3385265064" sldId="259"/>
            <ac:spMk id="17" creationId="{D9A33E22-AA32-D912-9065-9EB21BFDC1A3}"/>
          </ac:spMkLst>
        </pc:spChg>
        <pc:spChg chg="del">
          <ac:chgData name="Majchrzyk Monika" userId="34c61646-1a34-48dc-80f8-3fc883bb28f7" providerId="ADAL" clId="{504CEE9F-A063-4667-A955-4C26DE6D5F39}" dt="2023-03-17T13:45:19.481" v="141" actId="478"/>
          <ac:spMkLst>
            <pc:docMk/>
            <pc:sldMk cId="3385265064" sldId="259"/>
            <ac:spMk id="20" creationId="{DA7C4B59-9B8D-C16D-1201-5FC12125EDF7}"/>
          </ac:spMkLst>
        </pc:spChg>
        <pc:picChg chg="add mod modCrop">
          <ac:chgData name="Majchrzyk Monika" userId="34c61646-1a34-48dc-80f8-3fc883bb28f7" providerId="ADAL" clId="{504CEE9F-A063-4667-A955-4C26DE6D5F39}" dt="2023-03-20T11:31:25.707" v="465" actId="732"/>
          <ac:picMkLst>
            <pc:docMk/>
            <pc:sldMk cId="3385265064" sldId="259"/>
            <ac:picMk id="2" creationId="{A7F4A503-F1A7-9CEA-965F-616FA62A8EA9}"/>
          </ac:picMkLst>
        </pc:picChg>
        <pc:picChg chg="add del mod ord">
          <ac:chgData name="Majchrzyk Monika" userId="34c61646-1a34-48dc-80f8-3fc883bb28f7" providerId="ADAL" clId="{504CEE9F-A063-4667-A955-4C26DE6D5F39}" dt="2023-03-20T11:31:31.128" v="469"/>
          <ac:picMkLst>
            <pc:docMk/>
            <pc:sldMk cId="3385265064" sldId="259"/>
            <ac:picMk id="3" creationId="{099226F5-5222-1B0D-2F2A-4EB7970D1B3A}"/>
          </ac:picMkLst>
        </pc:picChg>
        <pc:picChg chg="del">
          <ac:chgData name="Majchrzyk Monika" userId="34c61646-1a34-48dc-80f8-3fc883bb28f7" providerId="ADAL" clId="{504CEE9F-A063-4667-A955-4C26DE6D5F39}" dt="2023-03-17T13:45:27.341" v="144" actId="478"/>
          <ac:picMkLst>
            <pc:docMk/>
            <pc:sldMk cId="3385265064" sldId="259"/>
            <ac:picMk id="19" creationId="{8C3CFF1F-52DC-3490-D293-D228F8DF6A01}"/>
          </ac:picMkLst>
        </pc:picChg>
      </pc:sldChg>
      <pc:sldChg chg="addSp delSp modSp add mod">
        <pc:chgData name="Majchrzyk Monika" userId="34c61646-1a34-48dc-80f8-3fc883bb28f7" providerId="ADAL" clId="{504CEE9F-A063-4667-A955-4C26DE6D5F39}" dt="2023-03-17T14:00:17.669" v="372" actId="34135"/>
        <pc:sldMkLst>
          <pc:docMk/>
          <pc:sldMk cId="1672126401" sldId="260"/>
        </pc:sldMkLst>
        <pc:spChg chg="add mod">
          <ac:chgData name="Majchrzyk Monika" userId="34c61646-1a34-48dc-80f8-3fc883bb28f7" providerId="ADAL" clId="{504CEE9F-A063-4667-A955-4C26DE6D5F39}" dt="2023-03-17T13:50:03.831" v="236" actId="1076"/>
          <ac:spMkLst>
            <pc:docMk/>
            <pc:sldMk cId="1672126401" sldId="260"/>
            <ac:spMk id="2" creationId="{6391DFB6-1690-7FB2-CC36-5A7329D4AD6F}"/>
          </ac:spMkLst>
        </pc:spChg>
        <pc:spChg chg="add mod">
          <ac:chgData name="Majchrzyk Monika" userId="34c61646-1a34-48dc-80f8-3fc883bb28f7" providerId="ADAL" clId="{504CEE9F-A063-4667-A955-4C26DE6D5F39}" dt="2023-03-17T13:51:35.357" v="264" actId="1076"/>
          <ac:spMkLst>
            <pc:docMk/>
            <pc:sldMk cId="1672126401" sldId="260"/>
            <ac:spMk id="3" creationId="{D6721F15-4DEA-99B9-2707-E63D463254C3}"/>
          </ac:spMkLst>
        </pc:spChg>
        <pc:spChg chg="add mod">
          <ac:chgData name="Majchrzyk Monika" userId="34c61646-1a34-48dc-80f8-3fc883bb28f7" providerId="ADAL" clId="{504CEE9F-A063-4667-A955-4C26DE6D5F39}" dt="2023-03-17T13:50:18.458" v="241" actId="17032"/>
          <ac:spMkLst>
            <pc:docMk/>
            <pc:sldMk cId="1672126401" sldId="260"/>
            <ac:spMk id="4" creationId="{9ACFE09C-32A5-843C-FE7B-82F73E952EB8}"/>
          </ac:spMkLst>
        </pc:spChg>
        <pc:spChg chg="del mod">
          <ac:chgData name="Majchrzyk Monika" userId="34c61646-1a34-48dc-80f8-3fc883bb28f7" providerId="ADAL" clId="{504CEE9F-A063-4667-A955-4C26DE6D5F39}" dt="2023-03-17T13:59:47.986" v="363" actId="478"/>
          <ac:spMkLst>
            <pc:docMk/>
            <pc:sldMk cId="1672126401" sldId="260"/>
            <ac:spMk id="5" creationId="{7CA99EC4-3C2E-53F3-55A5-01E21A2FCB45}"/>
          </ac:spMkLst>
        </pc:spChg>
        <pc:spChg chg="add mod">
          <ac:chgData name="Majchrzyk Monika" userId="34c61646-1a34-48dc-80f8-3fc883bb28f7" providerId="ADAL" clId="{504CEE9F-A063-4667-A955-4C26DE6D5F39}" dt="2023-03-17T13:50:36.712" v="245" actId="207"/>
          <ac:spMkLst>
            <pc:docMk/>
            <pc:sldMk cId="1672126401" sldId="260"/>
            <ac:spMk id="6" creationId="{86BD307D-D05F-C6AB-47DA-91F22952FCF4}"/>
          </ac:spMkLst>
        </pc:spChg>
        <pc:spChg chg="del">
          <ac:chgData name="Majchrzyk Monika" userId="34c61646-1a34-48dc-80f8-3fc883bb28f7" providerId="ADAL" clId="{504CEE9F-A063-4667-A955-4C26DE6D5F39}" dt="2023-03-17T13:48:01.904" v="205" actId="478"/>
          <ac:spMkLst>
            <pc:docMk/>
            <pc:sldMk cId="1672126401" sldId="260"/>
            <ac:spMk id="7" creationId="{E29AE5D5-216A-8F8A-666A-883663F0294A}"/>
          </ac:spMkLst>
        </pc:spChg>
        <pc:spChg chg="del">
          <ac:chgData name="Majchrzyk Monika" userId="34c61646-1a34-48dc-80f8-3fc883bb28f7" providerId="ADAL" clId="{504CEE9F-A063-4667-A955-4C26DE6D5F39}" dt="2023-03-17T13:48:02.682" v="206" actId="478"/>
          <ac:spMkLst>
            <pc:docMk/>
            <pc:sldMk cId="1672126401" sldId="260"/>
            <ac:spMk id="8" creationId="{29BDEFAC-B3D4-E189-6FDB-0B49145F3576}"/>
          </ac:spMkLst>
        </pc:spChg>
        <pc:spChg chg="del">
          <ac:chgData name="Majchrzyk Monika" userId="34c61646-1a34-48dc-80f8-3fc883bb28f7" providerId="ADAL" clId="{504CEE9F-A063-4667-A955-4C26DE6D5F39}" dt="2023-03-17T13:48:07.659" v="208" actId="478"/>
          <ac:spMkLst>
            <pc:docMk/>
            <pc:sldMk cId="1672126401" sldId="260"/>
            <ac:spMk id="9" creationId="{F147D9BB-07E8-74D9-EC4B-101464242B3B}"/>
          </ac:spMkLst>
        </pc:spChg>
        <pc:spChg chg="del">
          <ac:chgData name="Majchrzyk Monika" userId="34c61646-1a34-48dc-80f8-3fc883bb28f7" providerId="ADAL" clId="{504CEE9F-A063-4667-A955-4C26DE6D5F39}" dt="2023-03-17T13:48:16.790" v="216" actId="478"/>
          <ac:spMkLst>
            <pc:docMk/>
            <pc:sldMk cId="1672126401" sldId="260"/>
            <ac:spMk id="10" creationId="{8CABF2BB-8111-56B2-9E63-3ADB3FC588CB}"/>
          </ac:spMkLst>
        </pc:spChg>
        <pc:spChg chg="del">
          <ac:chgData name="Majchrzyk Monika" userId="34c61646-1a34-48dc-80f8-3fc883bb28f7" providerId="ADAL" clId="{504CEE9F-A063-4667-A955-4C26DE6D5F39}" dt="2023-03-17T13:48:15.580" v="215" actId="478"/>
          <ac:spMkLst>
            <pc:docMk/>
            <pc:sldMk cId="1672126401" sldId="260"/>
            <ac:spMk id="11" creationId="{BA763974-B97F-341F-5297-F3EDB09C02AA}"/>
          </ac:spMkLst>
        </pc:spChg>
        <pc:spChg chg="del">
          <ac:chgData name="Majchrzyk Monika" userId="34c61646-1a34-48dc-80f8-3fc883bb28f7" providerId="ADAL" clId="{504CEE9F-A063-4667-A955-4C26DE6D5F39}" dt="2023-03-17T13:48:14.316" v="214" actId="478"/>
          <ac:spMkLst>
            <pc:docMk/>
            <pc:sldMk cId="1672126401" sldId="260"/>
            <ac:spMk id="12" creationId="{54016C77-B1ED-7268-246F-A91BEB8008C9}"/>
          </ac:spMkLst>
        </pc:spChg>
        <pc:spChg chg="del">
          <ac:chgData name="Majchrzyk Monika" userId="34c61646-1a34-48dc-80f8-3fc883bb28f7" providerId="ADAL" clId="{504CEE9F-A063-4667-A955-4C26DE6D5F39}" dt="2023-03-17T13:48:05.852" v="207" actId="478"/>
          <ac:spMkLst>
            <pc:docMk/>
            <pc:sldMk cId="1672126401" sldId="260"/>
            <ac:spMk id="13" creationId="{4B1B00DF-B90C-428F-38A4-14C558B0A671}"/>
          </ac:spMkLst>
        </pc:spChg>
        <pc:spChg chg="del mod">
          <ac:chgData name="Majchrzyk Monika" userId="34c61646-1a34-48dc-80f8-3fc883bb28f7" providerId="ADAL" clId="{504CEE9F-A063-4667-A955-4C26DE6D5F39}" dt="2023-03-17T13:48:13.062" v="213" actId="478"/>
          <ac:spMkLst>
            <pc:docMk/>
            <pc:sldMk cId="1672126401" sldId="260"/>
            <ac:spMk id="14" creationId="{B697874E-623E-6728-266D-55971294F34C}"/>
          </ac:spMkLst>
        </pc:spChg>
        <pc:spChg chg="del">
          <ac:chgData name="Majchrzyk Monika" userId="34c61646-1a34-48dc-80f8-3fc883bb28f7" providerId="ADAL" clId="{504CEE9F-A063-4667-A955-4C26DE6D5F39}" dt="2023-03-17T13:48:08.750" v="209" actId="478"/>
          <ac:spMkLst>
            <pc:docMk/>
            <pc:sldMk cId="1672126401" sldId="260"/>
            <ac:spMk id="15" creationId="{83120A0D-6928-2454-2456-C13C065546E7}"/>
          </ac:spMkLst>
        </pc:spChg>
        <pc:spChg chg="del">
          <ac:chgData name="Majchrzyk Monika" userId="34c61646-1a34-48dc-80f8-3fc883bb28f7" providerId="ADAL" clId="{504CEE9F-A063-4667-A955-4C26DE6D5F39}" dt="2023-03-17T13:48:10.100" v="210" actId="478"/>
          <ac:spMkLst>
            <pc:docMk/>
            <pc:sldMk cId="1672126401" sldId="260"/>
            <ac:spMk id="16" creationId="{ECD72BEC-5316-C3DB-77B0-E397BCA63682}"/>
          </ac:spMkLst>
        </pc:spChg>
        <pc:spChg chg="del">
          <ac:chgData name="Majchrzyk Monika" userId="34c61646-1a34-48dc-80f8-3fc883bb28f7" providerId="ADAL" clId="{504CEE9F-A063-4667-A955-4C26DE6D5F39}" dt="2023-03-17T13:48:11.541" v="211" actId="478"/>
          <ac:spMkLst>
            <pc:docMk/>
            <pc:sldMk cId="1672126401" sldId="260"/>
            <ac:spMk id="17" creationId="{D9A33E22-AA32-D912-9065-9EB21BFDC1A3}"/>
          </ac:spMkLst>
        </pc:spChg>
        <pc:spChg chg="add mod">
          <ac:chgData name="Majchrzyk Monika" userId="34c61646-1a34-48dc-80f8-3fc883bb28f7" providerId="ADAL" clId="{504CEE9F-A063-4667-A955-4C26DE6D5F39}" dt="2023-03-17T13:50:46.308" v="247" actId="1076"/>
          <ac:spMkLst>
            <pc:docMk/>
            <pc:sldMk cId="1672126401" sldId="260"/>
            <ac:spMk id="18" creationId="{6A42DB7B-FD93-A98F-8992-B27F361C6F45}"/>
          </ac:spMkLst>
        </pc:spChg>
        <pc:spChg chg="add mod">
          <ac:chgData name="Majchrzyk Monika" userId="34c61646-1a34-48dc-80f8-3fc883bb28f7" providerId="ADAL" clId="{504CEE9F-A063-4667-A955-4C26DE6D5F39}" dt="2023-03-17T13:50:55.149" v="251" actId="1076"/>
          <ac:spMkLst>
            <pc:docMk/>
            <pc:sldMk cId="1672126401" sldId="260"/>
            <ac:spMk id="21" creationId="{E0DE6813-00B6-4DA0-EF0D-ED1A8A8DC12D}"/>
          </ac:spMkLst>
        </pc:spChg>
        <pc:spChg chg="add mod">
          <ac:chgData name="Majchrzyk Monika" userId="34c61646-1a34-48dc-80f8-3fc883bb28f7" providerId="ADAL" clId="{504CEE9F-A063-4667-A955-4C26DE6D5F39}" dt="2023-03-17T13:51:24.742" v="259" actId="1076"/>
          <ac:spMkLst>
            <pc:docMk/>
            <pc:sldMk cId="1672126401" sldId="260"/>
            <ac:spMk id="22" creationId="{029D6EE5-129A-3B00-626D-F11E47A532AC}"/>
          </ac:spMkLst>
        </pc:spChg>
        <pc:spChg chg="add mod">
          <ac:chgData name="Majchrzyk Monika" userId="34c61646-1a34-48dc-80f8-3fc883bb28f7" providerId="ADAL" clId="{504CEE9F-A063-4667-A955-4C26DE6D5F39}" dt="2023-03-17T13:51:32.181" v="261" actId="1076"/>
          <ac:spMkLst>
            <pc:docMk/>
            <pc:sldMk cId="1672126401" sldId="260"/>
            <ac:spMk id="23" creationId="{701AF46D-BFBA-B394-4E5C-5F8633651436}"/>
          </ac:spMkLst>
        </pc:spChg>
        <pc:spChg chg="add mod">
          <ac:chgData name="Majchrzyk Monika" userId="34c61646-1a34-48dc-80f8-3fc883bb28f7" providerId="ADAL" clId="{504CEE9F-A063-4667-A955-4C26DE6D5F39}" dt="2023-03-17T13:51:39.003" v="265" actId="1076"/>
          <ac:spMkLst>
            <pc:docMk/>
            <pc:sldMk cId="1672126401" sldId="260"/>
            <ac:spMk id="24" creationId="{97569D6E-A2FA-D586-B24C-D5D904E01BB0}"/>
          </ac:spMkLst>
        </pc:spChg>
        <pc:spChg chg="add del mod ord">
          <ac:chgData name="Majchrzyk Monika" userId="34c61646-1a34-48dc-80f8-3fc883bb28f7" providerId="ADAL" clId="{504CEE9F-A063-4667-A955-4C26DE6D5F39}" dt="2023-03-17T13:59:56.991" v="367"/>
          <ac:spMkLst>
            <pc:docMk/>
            <pc:sldMk cId="1672126401" sldId="260"/>
            <ac:spMk id="25" creationId="{E062C3D5-3A16-FFB8-6B80-594D23450857}"/>
          </ac:spMkLst>
        </pc:spChg>
        <pc:spChg chg="add mod">
          <ac:chgData name="Majchrzyk Monika" userId="34c61646-1a34-48dc-80f8-3fc883bb28f7" providerId="ADAL" clId="{504CEE9F-A063-4667-A955-4C26DE6D5F39}" dt="2023-03-17T14:00:15.410" v="371" actId="34135"/>
          <ac:spMkLst>
            <pc:docMk/>
            <pc:sldMk cId="1672126401" sldId="260"/>
            <ac:spMk id="26" creationId="{CB3D808F-1EA9-CE12-04B3-7BDCCF8F3331}"/>
          </ac:spMkLst>
        </pc:spChg>
        <pc:spChg chg="add mod">
          <ac:chgData name="Majchrzyk Monika" userId="34c61646-1a34-48dc-80f8-3fc883bb28f7" providerId="ADAL" clId="{504CEE9F-A063-4667-A955-4C26DE6D5F39}" dt="2023-03-17T14:00:12.855" v="370" actId="1076"/>
          <ac:spMkLst>
            <pc:docMk/>
            <pc:sldMk cId="1672126401" sldId="260"/>
            <ac:spMk id="28" creationId="{D2665E53-A6E9-63F0-F602-DA47374D9FBC}"/>
          </ac:spMkLst>
        </pc:spChg>
        <pc:picChg chg="add mod">
          <ac:chgData name="Majchrzyk Monika" userId="34c61646-1a34-48dc-80f8-3fc883bb28f7" providerId="ADAL" clId="{504CEE9F-A063-4667-A955-4C26DE6D5F39}" dt="2023-03-17T14:00:17.669" v="372" actId="34135"/>
          <ac:picMkLst>
            <pc:docMk/>
            <pc:sldMk cId="1672126401" sldId="260"/>
            <ac:picMk id="27" creationId="{3B24B87E-DC5F-43C8-407C-8838BFEF37A4}"/>
          </ac:picMkLst>
        </pc:picChg>
      </pc:sldChg>
      <pc:sldChg chg="addSp delSp modSp add mod">
        <pc:chgData name="Majchrzyk Monika" userId="34c61646-1a34-48dc-80f8-3fc883bb28f7" providerId="ADAL" clId="{504CEE9F-A063-4667-A955-4C26DE6D5F39}" dt="2023-03-17T14:08:15.630" v="442" actId="732"/>
        <pc:sldMkLst>
          <pc:docMk/>
          <pc:sldMk cId="2597448124" sldId="261"/>
        </pc:sldMkLst>
        <pc:spChg chg="del">
          <ac:chgData name="Majchrzyk Monika" userId="34c61646-1a34-48dc-80f8-3fc883bb28f7" providerId="ADAL" clId="{504CEE9F-A063-4667-A955-4C26DE6D5F39}" dt="2023-03-17T13:53:43.991" v="288" actId="478"/>
          <ac:spMkLst>
            <pc:docMk/>
            <pc:sldMk cId="2597448124" sldId="261"/>
            <ac:spMk id="5" creationId="{7CA99EC4-3C2E-53F3-55A5-01E21A2FCB45}"/>
          </ac:spMkLst>
        </pc:spChg>
        <pc:spChg chg="mod ord">
          <ac:chgData name="Majchrzyk Monika" userId="34c61646-1a34-48dc-80f8-3fc883bb28f7" providerId="ADAL" clId="{504CEE9F-A063-4667-A955-4C26DE6D5F39}" dt="2023-03-17T14:05:39.962" v="409" actId="1076"/>
          <ac:spMkLst>
            <pc:docMk/>
            <pc:sldMk cId="2597448124" sldId="261"/>
            <ac:spMk id="7" creationId="{E29AE5D5-216A-8F8A-666A-883663F0294A}"/>
          </ac:spMkLst>
        </pc:spChg>
        <pc:spChg chg="add del mod ord">
          <ac:chgData name="Majchrzyk Monika" userId="34c61646-1a34-48dc-80f8-3fc883bb28f7" providerId="ADAL" clId="{504CEE9F-A063-4667-A955-4C26DE6D5F39}" dt="2023-03-17T13:55:38.445" v="328" actId="478"/>
          <ac:spMkLst>
            <pc:docMk/>
            <pc:sldMk cId="2597448124" sldId="261"/>
            <ac:spMk id="8" creationId="{29BDEFAC-B3D4-E189-6FDB-0B49145F3576}"/>
          </ac:spMkLst>
        </pc:spChg>
        <pc:spChg chg="del">
          <ac:chgData name="Majchrzyk Monika" userId="34c61646-1a34-48dc-80f8-3fc883bb28f7" providerId="ADAL" clId="{504CEE9F-A063-4667-A955-4C26DE6D5F39}" dt="2023-03-17T13:52:19.591" v="277" actId="478"/>
          <ac:spMkLst>
            <pc:docMk/>
            <pc:sldMk cId="2597448124" sldId="261"/>
            <ac:spMk id="9" creationId="{F147D9BB-07E8-74D9-EC4B-101464242B3B}"/>
          </ac:spMkLst>
        </pc:spChg>
        <pc:spChg chg="del">
          <ac:chgData name="Majchrzyk Monika" userId="34c61646-1a34-48dc-80f8-3fc883bb28f7" providerId="ADAL" clId="{504CEE9F-A063-4667-A955-4C26DE6D5F39}" dt="2023-03-17T13:52:17.530" v="276" actId="478"/>
          <ac:spMkLst>
            <pc:docMk/>
            <pc:sldMk cId="2597448124" sldId="261"/>
            <ac:spMk id="10" creationId="{8CABF2BB-8111-56B2-9E63-3ADB3FC588CB}"/>
          </ac:spMkLst>
        </pc:spChg>
        <pc:spChg chg="del">
          <ac:chgData name="Majchrzyk Monika" userId="34c61646-1a34-48dc-80f8-3fc883bb28f7" providerId="ADAL" clId="{504CEE9F-A063-4667-A955-4C26DE6D5F39}" dt="2023-03-17T13:52:15.857" v="275" actId="478"/>
          <ac:spMkLst>
            <pc:docMk/>
            <pc:sldMk cId="2597448124" sldId="261"/>
            <ac:spMk id="11" creationId="{BA763974-B97F-341F-5297-F3EDB09C02AA}"/>
          </ac:spMkLst>
        </pc:spChg>
        <pc:spChg chg="del">
          <ac:chgData name="Majchrzyk Monika" userId="34c61646-1a34-48dc-80f8-3fc883bb28f7" providerId="ADAL" clId="{504CEE9F-A063-4667-A955-4C26DE6D5F39}" dt="2023-03-17T13:52:10.713" v="272" actId="478"/>
          <ac:spMkLst>
            <pc:docMk/>
            <pc:sldMk cId="2597448124" sldId="261"/>
            <ac:spMk id="12" creationId="{54016C77-B1ED-7268-246F-A91BEB8008C9}"/>
          </ac:spMkLst>
        </pc:spChg>
        <pc:spChg chg="del">
          <ac:chgData name="Majchrzyk Monika" userId="34c61646-1a34-48dc-80f8-3fc883bb28f7" providerId="ADAL" clId="{504CEE9F-A063-4667-A955-4C26DE6D5F39}" dt="2023-03-17T13:52:14.615" v="274" actId="478"/>
          <ac:spMkLst>
            <pc:docMk/>
            <pc:sldMk cId="2597448124" sldId="261"/>
            <ac:spMk id="13" creationId="{4B1B00DF-B90C-428F-38A4-14C558B0A671}"/>
          </ac:spMkLst>
        </pc:spChg>
        <pc:spChg chg="del">
          <ac:chgData name="Majchrzyk Monika" userId="34c61646-1a34-48dc-80f8-3fc883bb28f7" providerId="ADAL" clId="{504CEE9F-A063-4667-A955-4C26DE6D5F39}" dt="2023-03-17T13:52:13.228" v="273" actId="478"/>
          <ac:spMkLst>
            <pc:docMk/>
            <pc:sldMk cId="2597448124" sldId="261"/>
            <ac:spMk id="14" creationId="{B697874E-623E-6728-266D-55971294F34C}"/>
          </ac:spMkLst>
        </pc:spChg>
        <pc:spChg chg="del">
          <ac:chgData name="Majchrzyk Monika" userId="34c61646-1a34-48dc-80f8-3fc883bb28f7" providerId="ADAL" clId="{504CEE9F-A063-4667-A955-4C26DE6D5F39}" dt="2023-03-17T13:52:06.756" v="269" actId="478"/>
          <ac:spMkLst>
            <pc:docMk/>
            <pc:sldMk cId="2597448124" sldId="261"/>
            <ac:spMk id="15" creationId="{83120A0D-6928-2454-2456-C13C065546E7}"/>
          </ac:spMkLst>
        </pc:spChg>
        <pc:spChg chg="del">
          <ac:chgData name="Majchrzyk Monika" userId="34c61646-1a34-48dc-80f8-3fc883bb28f7" providerId="ADAL" clId="{504CEE9F-A063-4667-A955-4C26DE6D5F39}" dt="2023-03-17T13:52:02.933" v="267" actId="478"/>
          <ac:spMkLst>
            <pc:docMk/>
            <pc:sldMk cId="2597448124" sldId="261"/>
            <ac:spMk id="16" creationId="{ECD72BEC-5316-C3DB-77B0-E397BCA63682}"/>
          </ac:spMkLst>
        </pc:spChg>
        <pc:spChg chg="del">
          <ac:chgData name="Majchrzyk Monika" userId="34c61646-1a34-48dc-80f8-3fc883bb28f7" providerId="ADAL" clId="{504CEE9F-A063-4667-A955-4C26DE6D5F39}" dt="2023-03-17T13:52:04.352" v="268" actId="478"/>
          <ac:spMkLst>
            <pc:docMk/>
            <pc:sldMk cId="2597448124" sldId="261"/>
            <ac:spMk id="17" creationId="{D9A33E22-AA32-D912-9065-9EB21BFDC1A3}"/>
          </ac:spMkLst>
        </pc:spChg>
        <pc:spChg chg="del mod">
          <ac:chgData name="Majchrzyk Monika" userId="34c61646-1a34-48dc-80f8-3fc883bb28f7" providerId="ADAL" clId="{504CEE9F-A063-4667-A955-4C26DE6D5F39}" dt="2023-03-17T13:53:46.290" v="290" actId="478"/>
          <ac:spMkLst>
            <pc:docMk/>
            <pc:sldMk cId="2597448124" sldId="261"/>
            <ac:spMk id="20" creationId="{DA7C4B59-9B8D-C16D-1201-5FC12125EDF7}"/>
          </ac:spMkLst>
        </pc:spChg>
        <pc:spChg chg="add mod">
          <ac:chgData name="Majchrzyk Monika" userId="34c61646-1a34-48dc-80f8-3fc883bb28f7" providerId="ADAL" clId="{504CEE9F-A063-4667-A955-4C26DE6D5F39}" dt="2023-03-17T14:06:29.277" v="424" actId="207"/>
          <ac:spMkLst>
            <pc:docMk/>
            <pc:sldMk cId="2597448124" sldId="261"/>
            <ac:spMk id="22" creationId="{DF7A9B18-CF36-BD2A-CFC5-ACF4B7DF6479}"/>
          </ac:spMkLst>
        </pc:spChg>
        <pc:spChg chg="add del mod">
          <ac:chgData name="Majchrzyk Monika" userId="34c61646-1a34-48dc-80f8-3fc883bb28f7" providerId="ADAL" clId="{504CEE9F-A063-4667-A955-4C26DE6D5F39}" dt="2023-03-17T14:06:31.423" v="425" actId="478"/>
          <ac:spMkLst>
            <pc:docMk/>
            <pc:sldMk cId="2597448124" sldId="261"/>
            <ac:spMk id="24" creationId="{CAAE83B1-CA20-068A-1233-F313A20B8BC7}"/>
          </ac:spMkLst>
        </pc:spChg>
        <pc:graphicFrameChg chg="add del mod modGraphic">
          <ac:chgData name="Majchrzyk Monika" userId="34c61646-1a34-48dc-80f8-3fc883bb28f7" providerId="ADAL" clId="{504CEE9F-A063-4667-A955-4C26DE6D5F39}" dt="2023-03-17T13:58:21.624" v="348" actId="478"/>
          <ac:graphicFrameMkLst>
            <pc:docMk/>
            <pc:sldMk cId="2597448124" sldId="261"/>
            <ac:graphicFrameMk id="23" creationId="{A7E65F8C-461C-4271-1B7C-1A90578F4F8B}"/>
          </ac:graphicFrameMkLst>
        </pc:graphicFrameChg>
        <pc:picChg chg="add del mod">
          <ac:chgData name="Majchrzyk Monika" userId="34c61646-1a34-48dc-80f8-3fc883bb28f7" providerId="ADAL" clId="{504CEE9F-A063-4667-A955-4C26DE6D5F39}" dt="2023-03-17T13:53:39.531" v="284" actId="478"/>
          <ac:picMkLst>
            <pc:docMk/>
            <pc:sldMk cId="2597448124" sldId="261"/>
            <ac:picMk id="3" creationId="{39E258DF-1E05-C70C-F6B5-F9E2E5AF23E9}"/>
          </ac:picMkLst>
        </pc:picChg>
        <pc:picChg chg="add del mod">
          <ac:chgData name="Majchrzyk Monika" userId="34c61646-1a34-48dc-80f8-3fc883bb28f7" providerId="ADAL" clId="{504CEE9F-A063-4667-A955-4C26DE6D5F39}" dt="2023-03-17T13:53:40.421" v="285" actId="478"/>
          <ac:picMkLst>
            <pc:docMk/>
            <pc:sldMk cId="2597448124" sldId="261"/>
            <ac:picMk id="6" creationId="{7D86F2E0-7286-E2DC-9658-5F401EE68B5C}"/>
          </ac:picMkLst>
        </pc:picChg>
        <pc:picChg chg="del mod">
          <ac:chgData name="Majchrzyk Monika" userId="34c61646-1a34-48dc-80f8-3fc883bb28f7" providerId="ADAL" clId="{504CEE9F-A063-4667-A955-4C26DE6D5F39}" dt="2023-03-17T13:53:49.844" v="292" actId="478"/>
          <ac:picMkLst>
            <pc:docMk/>
            <pc:sldMk cId="2597448124" sldId="261"/>
            <ac:picMk id="19" creationId="{8C3CFF1F-52DC-3490-D293-D228F8DF6A01}"/>
          </ac:picMkLst>
        </pc:picChg>
        <pc:picChg chg="add del mod modCrop">
          <ac:chgData name="Majchrzyk Monika" userId="34c61646-1a34-48dc-80f8-3fc883bb28f7" providerId="ADAL" clId="{504CEE9F-A063-4667-A955-4C26DE6D5F39}" dt="2023-03-17T13:55:09.404" v="320" actId="478"/>
          <ac:picMkLst>
            <pc:docMk/>
            <pc:sldMk cId="2597448124" sldId="261"/>
            <ac:picMk id="21" creationId="{08AD416B-EBAB-548F-649D-14818762E58A}"/>
          </ac:picMkLst>
        </pc:picChg>
        <pc:picChg chg="add mod modCrop">
          <ac:chgData name="Majchrzyk Monika" userId="34c61646-1a34-48dc-80f8-3fc883bb28f7" providerId="ADAL" clId="{504CEE9F-A063-4667-A955-4C26DE6D5F39}" dt="2023-03-17T14:08:15.630" v="442" actId="732"/>
          <ac:picMkLst>
            <pc:docMk/>
            <pc:sldMk cId="2597448124" sldId="261"/>
            <ac:picMk id="26" creationId="{3A5902E4-9B36-448B-FF26-EA5138E3BF89}"/>
          </ac:picMkLst>
        </pc:picChg>
      </pc:sldChg>
      <pc:sldMasterChg chg="delSp mod addSldLayout modSldLayout">
        <pc:chgData name="Majchrzyk Monika" userId="34c61646-1a34-48dc-80f8-3fc883bb28f7" providerId="ADAL" clId="{504CEE9F-A063-4667-A955-4C26DE6D5F39}" dt="2023-03-20T08:38:05.126" v="454" actId="478"/>
        <pc:sldMasterMkLst>
          <pc:docMk/>
          <pc:sldMasterMk cId="3271518119" sldId="2147483648"/>
        </pc:sldMasterMkLst>
        <pc:spChg chg="del">
          <ac:chgData name="Majchrzyk Monika" userId="34c61646-1a34-48dc-80f8-3fc883bb28f7" providerId="ADAL" clId="{504CEE9F-A063-4667-A955-4C26DE6D5F39}" dt="2023-03-20T08:37:57.134" v="450" actId="478"/>
          <ac:spMkLst>
            <pc:docMk/>
            <pc:sldMasterMk cId="3271518119" sldId="2147483648"/>
            <ac:spMk id="2" creationId="{389FE219-A92A-D1DD-9076-FBF21B1D64B5}"/>
          </ac:spMkLst>
        </pc:spChg>
        <pc:spChg chg="del">
          <ac:chgData name="Majchrzyk Monika" userId="34c61646-1a34-48dc-80f8-3fc883bb28f7" providerId="ADAL" clId="{504CEE9F-A063-4667-A955-4C26DE6D5F39}" dt="2023-03-20T08:37:58.263" v="451" actId="478"/>
          <ac:spMkLst>
            <pc:docMk/>
            <pc:sldMasterMk cId="3271518119" sldId="2147483648"/>
            <ac:spMk id="3" creationId="{59E66A74-3559-628B-75EE-E96151D79BCE}"/>
          </ac:spMkLst>
        </pc:spChg>
        <pc:spChg chg="del">
          <ac:chgData name="Majchrzyk Monika" userId="34c61646-1a34-48dc-80f8-3fc883bb28f7" providerId="ADAL" clId="{504CEE9F-A063-4667-A955-4C26DE6D5F39}" dt="2023-03-20T08:37:59.522" v="452" actId="478"/>
          <ac:spMkLst>
            <pc:docMk/>
            <pc:sldMasterMk cId="3271518119" sldId="2147483648"/>
            <ac:spMk id="4" creationId="{5A1A98AE-73A5-EE15-60CD-020F3F76B823}"/>
          </ac:spMkLst>
        </pc:spChg>
        <pc:spChg chg="del">
          <ac:chgData name="Majchrzyk Monika" userId="34c61646-1a34-48dc-80f8-3fc883bb28f7" providerId="ADAL" clId="{504CEE9F-A063-4667-A955-4C26DE6D5F39}" dt="2023-03-20T08:38:00.909" v="453" actId="478"/>
          <ac:spMkLst>
            <pc:docMk/>
            <pc:sldMasterMk cId="3271518119" sldId="2147483648"/>
            <ac:spMk id="5" creationId="{06AB3D98-D64F-782C-E352-647AA5D65B73}"/>
          </ac:spMkLst>
        </pc:spChg>
        <pc:spChg chg="del">
          <ac:chgData name="Majchrzyk Monika" userId="34c61646-1a34-48dc-80f8-3fc883bb28f7" providerId="ADAL" clId="{504CEE9F-A063-4667-A955-4C26DE6D5F39}" dt="2023-03-20T08:38:05.126" v="454" actId="478"/>
          <ac:spMkLst>
            <pc:docMk/>
            <pc:sldMasterMk cId="3271518119" sldId="2147483648"/>
            <ac:spMk id="6" creationId="{86AD50F8-DF56-FA79-23F0-93B77ABE80E9}"/>
          </ac:spMkLst>
        </pc:spChg>
        <pc:sldLayoutChg chg="new mod">
          <pc:chgData name="Majchrzyk Monika" userId="34c61646-1a34-48dc-80f8-3fc883bb28f7" providerId="ADAL" clId="{504CEE9F-A063-4667-A955-4C26DE6D5F39}" dt="2023-03-20T08:37:17.347" v="447" actId="11236"/>
          <pc:sldLayoutMkLst>
            <pc:docMk/>
            <pc:sldMasterMk cId="519625757" sldId="2147483674"/>
            <pc:sldLayoutMk cId="349100430" sldId="2147483660"/>
          </pc:sldLayoutMkLst>
        </pc:sldLayoutChg>
      </pc:sldMasterChg>
      <pc:sldMasterChg chg="new del mod addSldLayout delSldLayout">
        <pc:chgData name="Majchrzyk Monika" userId="34c61646-1a34-48dc-80f8-3fc883bb28f7" providerId="ADAL" clId="{504CEE9F-A063-4667-A955-4C26DE6D5F39}" dt="2023-03-20T08:34:26.991" v="446" actId="6938"/>
        <pc:sldMasterMkLst>
          <pc:docMk/>
          <pc:sldMasterMk cId="3048497138" sldId="2147483660"/>
        </pc:sldMasterMkLst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573986037" sldId="2147483661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2841131921" sldId="2147483662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3387490583" sldId="2147483663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650212107" sldId="2147483664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95807208" sldId="2147483665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1152146085" sldId="2147483666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2076765256" sldId="2147483667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3683316235" sldId="2147483668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1492394780" sldId="2147483669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3710011519" sldId="2147483670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3480929534" sldId="2147483671"/>
          </pc:sldLayoutMkLst>
        </pc:sldLayoutChg>
      </pc:sldMasterChg>
    </pc:docChg>
  </pc:docChgLst>
  <pc:docChgLst>
    <pc:chgData name="Majchrzyk Monika" userId="34c61646-1a34-48dc-80f8-3fc883bb28f7" providerId="ADAL" clId="{E312D953-5149-4F01-8C48-37C5686AC97F}"/>
    <pc:docChg chg="undo custSel addSld delSld modSld sldOrd">
      <pc:chgData name="Majchrzyk Monika" userId="34c61646-1a34-48dc-80f8-3fc883bb28f7" providerId="ADAL" clId="{E312D953-5149-4F01-8C48-37C5686AC97F}" dt="2023-06-15T07:32:59.205" v="1324" actId="47"/>
      <pc:docMkLst>
        <pc:docMk/>
      </pc:docMkLst>
      <pc:sldChg chg="addSp delSp modSp mod setBg">
        <pc:chgData name="Majchrzyk Monika" userId="34c61646-1a34-48dc-80f8-3fc883bb28f7" providerId="ADAL" clId="{E312D953-5149-4F01-8C48-37C5686AC97F}" dt="2023-06-06T07:35:06.489" v="37" actId="1076"/>
        <pc:sldMkLst>
          <pc:docMk/>
          <pc:sldMk cId="1396976786" sldId="256"/>
        </pc:sldMkLst>
        <pc:spChg chg="mod">
          <ac:chgData name="Majchrzyk Monika" userId="34c61646-1a34-48dc-80f8-3fc883bb28f7" providerId="ADAL" clId="{E312D953-5149-4F01-8C48-37C5686AC97F}" dt="2023-06-06T07:32:35.185" v="25" actId="2711"/>
          <ac:spMkLst>
            <pc:docMk/>
            <pc:sldMk cId="1396976786" sldId="256"/>
            <ac:spMk id="6" creationId="{3CF06F40-6CDD-1882-5D7C-5B212074BC64}"/>
          </ac:spMkLst>
        </pc:spChg>
        <pc:graphicFrameChg chg="add del">
          <ac:chgData name="Majchrzyk Monika" userId="34c61646-1a34-48dc-80f8-3fc883bb28f7" providerId="ADAL" clId="{E312D953-5149-4F01-8C48-37C5686AC97F}" dt="2023-06-06T07:30:43.199" v="1" actId="478"/>
          <ac:graphicFrameMkLst>
            <pc:docMk/>
            <pc:sldMk cId="1396976786" sldId="256"/>
            <ac:graphicFrameMk id="2" creationId="{F6281248-0CD9-A2A0-7B61-6A5A849168EC}"/>
          </ac:graphicFrameMkLst>
        </pc:graphicFrameChg>
        <pc:picChg chg="add mod">
          <ac:chgData name="Majchrzyk Monika" userId="34c61646-1a34-48dc-80f8-3fc883bb28f7" providerId="ADAL" clId="{E312D953-5149-4F01-8C48-37C5686AC97F}" dt="2023-06-06T07:35:06.489" v="37" actId="1076"/>
          <ac:picMkLst>
            <pc:docMk/>
            <pc:sldMk cId="1396976786" sldId="256"/>
            <ac:picMk id="4" creationId="{F136669B-BC9B-F1E9-4B47-B61F9D11A8D2}"/>
          </ac:picMkLst>
        </pc:picChg>
        <pc:picChg chg="del">
          <ac:chgData name="Majchrzyk Monika" userId="34c61646-1a34-48dc-80f8-3fc883bb28f7" providerId="ADAL" clId="{E312D953-5149-4F01-8C48-37C5686AC97F}" dt="2023-06-06T07:32:44.873" v="26" actId="478"/>
          <ac:picMkLst>
            <pc:docMk/>
            <pc:sldMk cId="1396976786" sldId="256"/>
            <ac:picMk id="5" creationId="{7F664471-D8BA-0250-F7B9-558FAAEDDF8A}"/>
          </ac:picMkLst>
        </pc:picChg>
      </pc:sldChg>
      <pc:sldChg chg="addSp delSp modSp mod">
        <pc:chgData name="Majchrzyk Monika" userId="34c61646-1a34-48dc-80f8-3fc883bb28f7" providerId="ADAL" clId="{E312D953-5149-4F01-8C48-37C5686AC97F}" dt="2023-06-06T11:00:50.537" v="53" actId="207"/>
        <pc:sldMkLst>
          <pc:docMk/>
          <pc:sldMk cId="2978564845" sldId="257"/>
        </pc:sldMkLst>
        <pc:spChg chg="mod">
          <ac:chgData name="Majchrzyk Monika" userId="34c61646-1a34-48dc-80f8-3fc883bb28f7" providerId="ADAL" clId="{E312D953-5149-4F01-8C48-37C5686AC97F}" dt="2023-06-06T07:35:16.821" v="38" actId="207"/>
          <ac:spMkLst>
            <pc:docMk/>
            <pc:sldMk cId="2978564845" sldId="257"/>
            <ac:spMk id="5" creationId="{7CA99EC4-3C2E-53F3-55A5-01E21A2FCB45}"/>
          </ac:spMkLst>
        </pc:spChg>
        <pc:spChg chg="mod">
          <ac:chgData name="Majchrzyk Monika" userId="34c61646-1a34-48dc-80f8-3fc883bb28f7" providerId="ADAL" clId="{E312D953-5149-4F01-8C48-37C5686AC97F}" dt="2023-06-06T10:59:59.475" v="51" actId="207"/>
          <ac:spMkLst>
            <pc:docMk/>
            <pc:sldMk cId="2978564845" sldId="257"/>
            <ac:spMk id="9" creationId="{F147D9BB-07E8-74D9-EC4B-101464242B3B}"/>
          </ac:spMkLst>
        </pc:spChg>
        <pc:spChg chg="mod">
          <ac:chgData name="Majchrzyk Monika" userId="34c61646-1a34-48dc-80f8-3fc883bb28f7" providerId="ADAL" clId="{E312D953-5149-4F01-8C48-37C5686AC97F}" dt="2023-06-06T11:00:09.137" v="52" actId="207"/>
          <ac:spMkLst>
            <pc:docMk/>
            <pc:sldMk cId="2978564845" sldId="257"/>
            <ac:spMk id="13" creationId="{4B1B00DF-B90C-428F-38A4-14C558B0A671}"/>
          </ac:spMkLst>
        </pc:spChg>
        <pc:spChg chg="mod">
          <ac:chgData name="Majchrzyk Monika" userId="34c61646-1a34-48dc-80f8-3fc883bb28f7" providerId="ADAL" clId="{E312D953-5149-4F01-8C48-37C5686AC97F}" dt="2023-06-06T11:00:50.537" v="53" actId="207"/>
          <ac:spMkLst>
            <pc:docMk/>
            <pc:sldMk cId="2978564845" sldId="257"/>
            <ac:spMk id="15" creationId="{83120A0D-6928-2454-2456-C13C065546E7}"/>
          </ac:spMkLst>
        </pc:spChg>
        <pc:picChg chg="add mod">
          <ac:chgData name="Majchrzyk Monika" userId="34c61646-1a34-48dc-80f8-3fc883bb28f7" providerId="ADAL" clId="{E312D953-5149-4F01-8C48-37C5686AC97F}" dt="2023-06-06T07:35:55.638" v="47" actId="1076"/>
          <ac:picMkLst>
            <pc:docMk/>
            <pc:sldMk cId="2978564845" sldId="257"/>
            <ac:picMk id="3" creationId="{0C973858-235B-FD41-B6C5-9B7074919232}"/>
          </ac:picMkLst>
        </pc:picChg>
        <pc:picChg chg="del">
          <ac:chgData name="Majchrzyk Monika" userId="34c61646-1a34-48dc-80f8-3fc883bb28f7" providerId="ADAL" clId="{E312D953-5149-4F01-8C48-37C5686AC97F}" dt="2023-06-06T07:35:19.080" v="39" actId="478"/>
          <ac:picMkLst>
            <pc:docMk/>
            <pc:sldMk cId="2978564845" sldId="257"/>
            <ac:picMk id="19" creationId="{8C3CFF1F-52DC-3490-D293-D228F8DF6A01}"/>
          </ac:picMkLst>
        </pc:picChg>
      </pc:sldChg>
      <pc:sldChg chg="addSp delSp modSp mod setBg">
        <pc:chgData name="Majchrzyk Monika" userId="34c61646-1a34-48dc-80f8-3fc883bb28f7" providerId="ADAL" clId="{E312D953-5149-4F01-8C48-37C5686AC97F}" dt="2023-06-06T11:06:29.377" v="61" actId="1076"/>
        <pc:sldMkLst>
          <pc:docMk/>
          <pc:sldMk cId="646872128" sldId="258"/>
        </pc:sldMkLst>
        <pc:spChg chg="mod">
          <ac:chgData name="Majchrzyk Monika" userId="34c61646-1a34-48dc-80f8-3fc883bb28f7" providerId="ADAL" clId="{E312D953-5149-4F01-8C48-37C5686AC97F}" dt="2023-06-06T11:06:29.377" v="61" actId="1076"/>
          <ac:spMkLst>
            <pc:docMk/>
            <pc:sldMk cId="646872128" sldId="258"/>
            <ac:spMk id="7" creationId="{0CBC331D-8069-B1C8-0B2C-BC64036C1009}"/>
          </ac:spMkLst>
        </pc:spChg>
        <pc:spChg chg="mod">
          <ac:chgData name="Majchrzyk Monika" userId="34c61646-1a34-48dc-80f8-3fc883bb28f7" providerId="ADAL" clId="{E312D953-5149-4F01-8C48-37C5686AC97F}" dt="2023-06-06T11:06:29.377" v="61" actId="1076"/>
          <ac:spMkLst>
            <pc:docMk/>
            <pc:sldMk cId="646872128" sldId="258"/>
            <ac:spMk id="8" creationId="{B6F5D76B-1818-C235-38F9-3C9C21303C79}"/>
          </ac:spMkLst>
        </pc:spChg>
        <pc:picChg chg="add mod">
          <ac:chgData name="Majchrzyk Monika" userId="34c61646-1a34-48dc-80f8-3fc883bb28f7" providerId="ADAL" clId="{E312D953-5149-4F01-8C48-37C5686AC97F}" dt="2023-06-06T11:04:54.756" v="59" actId="29295"/>
          <ac:picMkLst>
            <pc:docMk/>
            <pc:sldMk cId="646872128" sldId="258"/>
            <ac:picMk id="2" creationId="{09329A86-0A8A-B356-3B48-883ADD75A011}"/>
          </ac:picMkLst>
        </pc:picChg>
        <pc:picChg chg="del">
          <ac:chgData name="Majchrzyk Monika" userId="34c61646-1a34-48dc-80f8-3fc883bb28f7" providerId="ADAL" clId="{E312D953-5149-4F01-8C48-37C5686AC97F}" dt="2023-06-06T10:59:38.279" v="49" actId="478"/>
          <ac:picMkLst>
            <pc:docMk/>
            <pc:sldMk cId="646872128" sldId="258"/>
            <ac:picMk id="5" creationId="{7F664471-D8BA-0250-F7B9-558FAAEDDF8A}"/>
          </ac:picMkLst>
        </pc:picChg>
      </pc:sldChg>
      <pc:sldChg chg="addSp delSp modSp mod">
        <pc:chgData name="Majchrzyk Monika" userId="34c61646-1a34-48dc-80f8-3fc883bb28f7" providerId="ADAL" clId="{E312D953-5149-4F01-8C48-37C5686AC97F}" dt="2023-06-06T11:04:17.339" v="55"/>
        <pc:sldMkLst>
          <pc:docMk/>
          <pc:sldMk cId="1672126401" sldId="260"/>
        </pc:sldMkLst>
        <pc:spChg chg="mod">
          <ac:chgData name="Majchrzyk Monika" userId="34c61646-1a34-48dc-80f8-3fc883bb28f7" providerId="ADAL" clId="{E312D953-5149-4F01-8C48-37C5686AC97F}" dt="2023-06-06T10:59:43.313" v="50" actId="207"/>
          <ac:spMkLst>
            <pc:docMk/>
            <pc:sldMk cId="1672126401" sldId="260"/>
            <ac:spMk id="26" creationId="{CB3D808F-1EA9-CE12-04B3-7BDCCF8F3331}"/>
          </ac:spMkLst>
        </pc:spChg>
        <pc:picChg chg="add mod">
          <ac:chgData name="Majchrzyk Monika" userId="34c61646-1a34-48dc-80f8-3fc883bb28f7" providerId="ADAL" clId="{E312D953-5149-4F01-8C48-37C5686AC97F}" dt="2023-06-06T11:04:17.339" v="55"/>
          <ac:picMkLst>
            <pc:docMk/>
            <pc:sldMk cId="1672126401" sldId="260"/>
            <ac:picMk id="5" creationId="{F8BB83B6-B260-1023-C0E7-F1E517E3827C}"/>
          </ac:picMkLst>
        </pc:picChg>
        <pc:picChg chg="del">
          <ac:chgData name="Majchrzyk Monika" userId="34c61646-1a34-48dc-80f8-3fc883bb28f7" providerId="ADAL" clId="{E312D953-5149-4F01-8C48-37C5686AC97F}" dt="2023-06-06T11:04:09.357" v="54" actId="478"/>
          <ac:picMkLst>
            <pc:docMk/>
            <pc:sldMk cId="1672126401" sldId="260"/>
            <ac:picMk id="27" creationId="{3B24B87E-DC5F-43C8-407C-8838BFEF37A4}"/>
          </ac:picMkLst>
        </pc:picChg>
      </pc:sldChg>
      <pc:sldChg chg="addSp delSp modSp mod">
        <pc:chgData name="Majchrzyk Monika" userId="34c61646-1a34-48dc-80f8-3fc883bb28f7" providerId="ADAL" clId="{E312D953-5149-4F01-8C48-37C5686AC97F}" dt="2023-06-13T07:37:43.566" v="1016" actId="478"/>
        <pc:sldMkLst>
          <pc:docMk/>
          <pc:sldMk cId="2597448124" sldId="261"/>
        </pc:sldMkLst>
        <pc:spChg chg="add del mod">
          <ac:chgData name="Majchrzyk Monika" userId="34c61646-1a34-48dc-80f8-3fc883bb28f7" providerId="ADAL" clId="{E312D953-5149-4F01-8C48-37C5686AC97F}" dt="2023-06-13T07:37:43.566" v="1016" actId="478"/>
          <ac:spMkLst>
            <pc:docMk/>
            <pc:sldMk cId="2597448124" sldId="261"/>
            <ac:spMk id="2" creationId="{39D89BFD-AD3B-F2F7-A76F-B5F9A46CB572}"/>
          </ac:spMkLst>
        </pc:spChg>
      </pc:sldChg>
      <pc:sldChg chg="addSp delSp modSp new del mod ord setBg">
        <pc:chgData name="Majchrzyk Monika" userId="34c61646-1a34-48dc-80f8-3fc883bb28f7" providerId="ADAL" clId="{E312D953-5149-4F01-8C48-37C5686AC97F}" dt="2023-06-15T07:32:59.205" v="1324" actId="47"/>
        <pc:sldMkLst>
          <pc:docMk/>
          <pc:sldMk cId="2746735189" sldId="262"/>
        </pc:sldMkLst>
        <pc:spChg chg="mod">
          <ac:chgData name="Majchrzyk Monika" userId="34c61646-1a34-48dc-80f8-3fc883bb28f7" providerId="ADAL" clId="{E312D953-5149-4F01-8C48-37C5686AC97F}" dt="2023-06-13T07:47:22.453" v="1322" actId="1076"/>
          <ac:spMkLst>
            <pc:docMk/>
            <pc:sldMk cId="2746735189" sldId="262"/>
            <ac:spMk id="2" creationId="{626A54DF-D5C2-C2D1-FC82-228D676A32DD}"/>
          </ac:spMkLst>
        </pc:spChg>
        <pc:spChg chg="mod">
          <ac:chgData name="Majchrzyk Monika" userId="34c61646-1a34-48dc-80f8-3fc883bb28f7" providerId="ADAL" clId="{E312D953-5149-4F01-8C48-37C5686AC97F}" dt="2023-06-13T07:49:38.957" v="1323" actId="207"/>
          <ac:spMkLst>
            <pc:docMk/>
            <pc:sldMk cId="2746735189" sldId="262"/>
            <ac:spMk id="3" creationId="{9AFA93EC-18BB-1A7F-6110-964C772C8583}"/>
          </ac:spMkLst>
        </pc:spChg>
        <pc:spChg chg="add mod">
          <ac:chgData name="Majchrzyk Monika" userId="34c61646-1a34-48dc-80f8-3fc883bb28f7" providerId="ADAL" clId="{E312D953-5149-4F01-8C48-37C5686AC97F}" dt="2023-06-13T07:43:54.992" v="1284" actId="2085"/>
          <ac:spMkLst>
            <pc:docMk/>
            <pc:sldMk cId="2746735189" sldId="262"/>
            <ac:spMk id="6" creationId="{943758EE-E9BD-5A18-F758-C57902173731}"/>
          </ac:spMkLst>
        </pc:spChg>
        <pc:spChg chg="add mod">
          <ac:chgData name="Majchrzyk Monika" userId="34c61646-1a34-48dc-80f8-3fc883bb28f7" providerId="ADAL" clId="{E312D953-5149-4F01-8C48-37C5686AC97F}" dt="2023-06-13T07:46:09.541" v="1308" actId="207"/>
          <ac:spMkLst>
            <pc:docMk/>
            <pc:sldMk cId="2746735189" sldId="262"/>
            <ac:spMk id="7" creationId="{2DA039B5-47E0-FEC1-8BE8-A1F191725CF3}"/>
          </ac:spMkLst>
        </pc:spChg>
        <pc:spChg chg="add del">
          <ac:chgData name="Majchrzyk Monika" userId="34c61646-1a34-48dc-80f8-3fc883bb28f7" providerId="ADAL" clId="{E312D953-5149-4F01-8C48-37C5686AC97F}" dt="2023-06-13T07:39:36.962" v="1244" actId="26606"/>
          <ac:spMkLst>
            <pc:docMk/>
            <pc:sldMk cId="2746735189" sldId="262"/>
            <ac:spMk id="10" creationId="{743AA782-23D1-4521-8CAD-47662984AA08}"/>
          </ac:spMkLst>
        </pc:spChg>
        <pc:spChg chg="add del">
          <ac:chgData name="Majchrzyk Monika" userId="34c61646-1a34-48dc-80f8-3fc883bb28f7" providerId="ADAL" clId="{E312D953-5149-4F01-8C48-37C5686AC97F}" dt="2023-06-13T07:39:36.962" v="1244" actId="26606"/>
          <ac:spMkLst>
            <pc:docMk/>
            <pc:sldMk cId="2746735189" sldId="262"/>
            <ac:spMk id="12" creationId="{71877DBC-BB60-40F0-AC93-2ACDBAAE60CE}"/>
          </ac:spMkLst>
        </pc:spChg>
        <pc:picChg chg="add del mod ord modCrop">
          <ac:chgData name="Majchrzyk Monika" userId="34c61646-1a34-48dc-80f8-3fc883bb28f7" providerId="ADAL" clId="{E312D953-5149-4F01-8C48-37C5686AC97F}" dt="2023-06-13T07:43:15.134" v="1275" actId="478"/>
          <ac:picMkLst>
            <pc:docMk/>
            <pc:sldMk cId="2746735189" sldId="262"/>
            <ac:picMk id="5" creationId="{D842F98A-95E6-CE3B-DA66-503F57748F70}"/>
          </ac:picMkLst>
        </pc:picChg>
      </pc:sldChg>
    </pc:docChg>
  </pc:docChgLst>
  <pc:docChgLst>
    <pc:chgData name="Majchrzyk Monika" userId="34c61646-1a34-48dc-80f8-3fc883bb28f7" providerId="ADAL" clId="{F2862A10-F97E-46A9-9955-6805C92F8B9A}"/>
    <pc:docChg chg="undo custSel modSld">
      <pc:chgData name="Majchrzyk Monika" userId="34c61646-1a34-48dc-80f8-3fc883bb28f7" providerId="ADAL" clId="{F2862A10-F97E-46A9-9955-6805C92F8B9A}" dt="2023-06-15T09:09:27.737" v="90"/>
      <pc:docMkLst>
        <pc:docMk/>
      </pc:docMkLst>
      <pc:sldChg chg="addSp delSp modSp mod">
        <pc:chgData name="Majchrzyk Monika" userId="34c61646-1a34-48dc-80f8-3fc883bb28f7" providerId="ADAL" clId="{F2862A10-F97E-46A9-9955-6805C92F8B9A}" dt="2023-06-15T09:09:27.737" v="90"/>
        <pc:sldMkLst>
          <pc:docMk/>
          <pc:sldMk cId="1396976786" sldId="256"/>
        </pc:sldMkLst>
        <pc:spChg chg="mod">
          <ac:chgData name="Majchrzyk Monika" userId="34c61646-1a34-48dc-80f8-3fc883bb28f7" providerId="ADAL" clId="{F2862A10-F97E-46A9-9955-6805C92F8B9A}" dt="2023-06-15T09:09:27.737" v="90"/>
          <ac:spMkLst>
            <pc:docMk/>
            <pc:sldMk cId="1396976786" sldId="256"/>
            <ac:spMk id="6" creationId="{3CF06F40-6CDD-1882-5D7C-5B212074BC64}"/>
          </ac:spMkLst>
        </pc:spChg>
        <pc:spChg chg="mod">
          <ac:chgData name="Majchrzyk Monika" userId="34c61646-1a34-48dc-80f8-3fc883bb28f7" providerId="ADAL" clId="{F2862A10-F97E-46A9-9955-6805C92F8B9A}" dt="2023-06-15T09:09:27.407" v="89"/>
          <ac:spMkLst>
            <pc:docMk/>
            <pc:sldMk cId="1396976786" sldId="256"/>
            <ac:spMk id="7" creationId="{0CBC331D-8069-B1C8-0B2C-BC64036C1009}"/>
          </ac:spMkLst>
        </pc:spChg>
        <pc:spChg chg="mod">
          <ac:chgData name="Majchrzyk Monika" userId="34c61646-1a34-48dc-80f8-3fc883bb28f7" providerId="ADAL" clId="{F2862A10-F97E-46A9-9955-6805C92F8B9A}" dt="2023-06-15T09:09:27.059" v="88"/>
          <ac:spMkLst>
            <pc:docMk/>
            <pc:sldMk cId="1396976786" sldId="256"/>
            <ac:spMk id="8" creationId="{B6F5D76B-1818-C235-38F9-3C9C21303C79}"/>
          </ac:spMkLst>
        </pc:spChg>
        <pc:spChg chg="mod">
          <ac:chgData name="Majchrzyk Monika" userId="34c61646-1a34-48dc-80f8-3fc883bb28f7" providerId="ADAL" clId="{F2862A10-F97E-46A9-9955-6805C92F8B9A}" dt="2023-06-15T09:09:26.764" v="87"/>
          <ac:spMkLst>
            <pc:docMk/>
            <pc:sldMk cId="1396976786" sldId="256"/>
            <ac:spMk id="10" creationId="{6C22A504-080D-AED3-DD7B-D7F4C7F66CAE}"/>
          </ac:spMkLst>
        </pc:spChg>
        <pc:picChg chg="add mod">
          <ac:chgData name="Majchrzyk Monika" userId="34c61646-1a34-48dc-80f8-3fc883bb28f7" providerId="ADAL" clId="{F2862A10-F97E-46A9-9955-6805C92F8B9A}" dt="2023-06-15T08:58:51.551" v="8" actId="1076"/>
          <ac:picMkLst>
            <pc:docMk/>
            <pc:sldMk cId="1396976786" sldId="256"/>
            <ac:picMk id="3" creationId="{B7FC8B6D-B103-5C00-7EC9-13240A418734}"/>
          </ac:picMkLst>
        </pc:picChg>
        <pc:picChg chg="del">
          <ac:chgData name="Majchrzyk Monika" userId="34c61646-1a34-48dc-80f8-3fc883bb28f7" providerId="ADAL" clId="{F2862A10-F97E-46A9-9955-6805C92F8B9A}" dt="2023-06-15T08:58:41.355" v="5" actId="478"/>
          <ac:picMkLst>
            <pc:docMk/>
            <pc:sldMk cId="1396976786" sldId="256"/>
            <ac:picMk id="4" creationId="{F136669B-BC9B-F1E9-4B47-B61F9D11A8D2}"/>
          </ac:picMkLst>
        </pc:picChg>
      </pc:sldChg>
      <pc:sldChg chg="addSp delSp modSp mod">
        <pc:chgData name="Majchrzyk Monika" userId="34c61646-1a34-48dc-80f8-3fc883bb28f7" providerId="ADAL" clId="{F2862A10-F97E-46A9-9955-6805C92F8B9A}" dt="2023-06-15T08:59:33.780" v="65" actId="1038"/>
        <pc:sldMkLst>
          <pc:docMk/>
          <pc:sldMk cId="2978564845" sldId="257"/>
        </pc:sldMkLst>
        <pc:picChg chg="del">
          <ac:chgData name="Majchrzyk Monika" userId="34c61646-1a34-48dc-80f8-3fc883bb28f7" providerId="ADAL" clId="{F2862A10-F97E-46A9-9955-6805C92F8B9A}" dt="2023-06-15T08:59:07.141" v="49" actId="478"/>
          <ac:picMkLst>
            <pc:docMk/>
            <pc:sldMk cId="2978564845" sldId="257"/>
            <ac:picMk id="3" creationId="{0C973858-235B-FD41-B6C5-9B7074919232}"/>
          </ac:picMkLst>
        </pc:picChg>
        <pc:picChg chg="add mod">
          <ac:chgData name="Majchrzyk Monika" userId="34c61646-1a34-48dc-80f8-3fc883bb28f7" providerId="ADAL" clId="{F2862A10-F97E-46A9-9955-6805C92F8B9A}" dt="2023-06-15T08:59:33.780" v="65" actId="1038"/>
          <ac:picMkLst>
            <pc:docMk/>
            <pc:sldMk cId="2978564845" sldId="257"/>
            <ac:picMk id="4" creationId="{FB556C9B-EF3C-CE33-30D5-4FF03A12E448}"/>
          </ac:picMkLst>
        </pc:picChg>
      </pc:sldChg>
      <pc:sldChg chg="addSp delSp modSp mod">
        <pc:chgData name="Majchrzyk Monika" userId="34c61646-1a34-48dc-80f8-3fc883bb28f7" providerId="ADAL" clId="{F2862A10-F97E-46A9-9955-6805C92F8B9A}" dt="2023-06-15T09:04:45.933" v="80" actId="1076"/>
        <pc:sldMkLst>
          <pc:docMk/>
          <pc:sldMk cId="646872128" sldId="258"/>
        </pc:sldMkLst>
        <pc:picChg chg="del">
          <ac:chgData name="Majchrzyk Monika" userId="34c61646-1a34-48dc-80f8-3fc883bb28f7" providerId="ADAL" clId="{F2862A10-F97E-46A9-9955-6805C92F8B9A}" dt="2023-06-15T08:59:49.800" v="71" actId="478"/>
          <ac:picMkLst>
            <pc:docMk/>
            <pc:sldMk cId="646872128" sldId="258"/>
            <ac:picMk id="2" creationId="{09329A86-0A8A-B356-3B48-883ADD75A011}"/>
          </ac:picMkLst>
        </pc:picChg>
        <pc:picChg chg="add mod">
          <ac:chgData name="Majchrzyk Monika" userId="34c61646-1a34-48dc-80f8-3fc883bb28f7" providerId="ADAL" clId="{F2862A10-F97E-46A9-9955-6805C92F8B9A}" dt="2023-06-15T09:04:45.933" v="80" actId="1076"/>
          <ac:picMkLst>
            <pc:docMk/>
            <pc:sldMk cId="646872128" sldId="258"/>
            <ac:picMk id="4" creationId="{583295B8-9380-5D37-9FB1-07A1D24A2108}"/>
          </ac:picMkLst>
        </pc:picChg>
      </pc:sldChg>
      <pc:sldChg chg="modSp mod">
        <pc:chgData name="Majchrzyk Monika" userId="34c61646-1a34-48dc-80f8-3fc883bb28f7" providerId="ADAL" clId="{F2862A10-F97E-46A9-9955-6805C92F8B9A}" dt="2023-06-15T09:09:26.430" v="86"/>
        <pc:sldMkLst>
          <pc:docMk/>
          <pc:sldMk cId="3385265064" sldId="259"/>
        </pc:sldMkLst>
        <pc:spChg chg="mod">
          <ac:chgData name="Majchrzyk Monika" userId="34c61646-1a34-48dc-80f8-3fc883bb28f7" providerId="ADAL" clId="{F2862A10-F97E-46A9-9955-6805C92F8B9A}" dt="2023-06-15T09:09:26.430" v="86"/>
          <ac:spMkLst>
            <pc:docMk/>
            <pc:sldMk cId="3385265064" sldId="259"/>
            <ac:spMk id="7" creationId="{E29AE5D5-216A-8F8A-666A-883663F0294A}"/>
          </ac:spMkLst>
        </pc:spChg>
      </pc:sldChg>
      <pc:sldChg chg="addSp delSp modSp mod">
        <pc:chgData name="Majchrzyk Monika" userId="34c61646-1a34-48dc-80f8-3fc883bb28f7" providerId="ADAL" clId="{F2862A10-F97E-46A9-9955-6805C92F8B9A}" dt="2023-06-15T08:59:44.156" v="70"/>
        <pc:sldMkLst>
          <pc:docMk/>
          <pc:sldMk cId="1672126401" sldId="260"/>
        </pc:sldMkLst>
        <pc:spChg chg="add mod">
          <ac:chgData name="Majchrzyk Monika" userId="34c61646-1a34-48dc-80f8-3fc883bb28f7" providerId="ADAL" clId="{F2862A10-F97E-46A9-9955-6805C92F8B9A}" dt="2023-06-15T08:59:44.156" v="70"/>
          <ac:spMkLst>
            <pc:docMk/>
            <pc:sldMk cId="1672126401" sldId="260"/>
            <ac:spMk id="7" creationId="{D10A9B8A-0720-36A1-6CC3-2794DB388A39}"/>
          </ac:spMkLst>
        </pc:spChg>
        <pc:spChg chg="add mod">
          <ac:chgData name="Majchrzyk Monika" userId="34c61646-1a34-48dc-80f8-3fc883bb28f7" providerId="ADAL" clId="{F2862A10-F97E-46A9-9955-6805C92F8B9A}" dt="2023-06-15T08:59:44.156" v="70"/>
          <ac:spMkLst>
            <pc:docMk/>
            <pc:sldMk cId="1672126401" sldId="260"/>
            <ac:spMk id="8" creationId="{DCFAE159-0B0F-8544-504A-15AF974ED49E}"/>
          </ac:spMkLst>
        </pc:spChg>
        <pc:spChg chg="del">
          <ac:chgData name="Majchrzyk Monika" userId="34c61646-1a34-48dc-80f8-3fc883bb28f7" providerId="ADAL" clId="{F2862A10-F97E-46A9-9955-6805C92F8B9A}" dt="2023-06-15T08:59:43.194" v="69" actId="478"/>
          <ac:spMkLst>
            <pc:docMk/>
            <pc:sldMk cId="1672126401" sldId="260"/>
            <ac:spMk id="26" creationId="{CB3D808F-1EA9-CE12-04B3-7BDCCF8F3331}"/>
          </ac:spMkLst>
        </pc:spChg>
        <pc:spChg chg="del mod">
          <ac:chgData name="Majchrzyk Monika" userId="34c61646-1a34-48dc-80f8-3fc883bb28f7" providerId="ADAL" clId="{F2862A10-F97E-46A9-9955-6805C92F8B9A}" dt="2023-06-15T08:59:42.680" v="68" actId="478"/>
          <ac:spMkLst>
            <pc:docMk/>
            <pc:sldMk cId="1672126401" sldId="260"/>
            <ac:spMk id="28" creationId="{D2665E53-A6E9-63F0-F602-DA47374D9FBC}"/>
          </ac:spMkLst>
        </pc:spChg>
        <pc:picChg chg="del">
          <ac:chgData name="Majchrzyk Monika" userId="34c61646-1a34-48dc-80f8-3fc883bb28f7" providerId="ADAL" clId="{F2862A10-F97E-46A9-9955-6805C92F8B9A}" dt="2023-06-15T08:59:41.220" v="66" actId="478"/>
          <ac:picMkLst>
            <pc:docMk/>
            <pc:sldMk cId="1672126401" sldId="260"/>
            <ac:picMk id="5" creationId="{F8BB83B6-B260-1023-C0E7-F1E517E3827C}"/>
          </ac:picMkLst>
        </pc:picChg>
        <pc:picChg chg="add mod">
          <ac:chgData name="Majchrzyk Monika" userId="34c61646-1a34-48dc-80f8-3fc883bb28f7" providerId="ADAL" clId="{F2862A10-F97E-46A9-9955-6805C92F8B9A}" dt="2023-06-15T08:59:44.156" v="70"/>
          <ac:picMkLst>
            <pc:docMk/>
            <pc:sldMk cId="1672126401" sldId="260"/>
            <ac:picMk id="9" creationId="{FC666009-64C2-A2E8-8A64-21655C7DA722}"/>
          </ac:picMkLst>
        </pc:picChg>
      </pc:sldChg>
    </pc:docChg>
  </pc:docChgLst>
  <pc:docChgLst>
    <pc:chgData name="Majchrzyk Monika" userId="34c61646-1a34-48dc-80f8-3fc883bb28f7" providerId="ADAL" clId="{6214C52D-669D-48CD-950F-4C8697FB9E1B}"/>
    <pc:docChg chg="modSld">
      <pc:chgData name="Majchrzyk Monika" userId="34c61646-1a34-48dc-80f8-3fc883bb28f7" providerId="ADAL" clId="{6214C52D-669D-48CD-950F-4C8697FB9E1B}" dt="2023-03-28T10:06:23.614" v="2" actId="1035"/>
      <pc:docMkLst>
        <pc:docMk/>
      </pc:docMkLst>
      <pc:sldChg chg="modSp mod">
        <pc:chgData name="Majchrzyk Monika" userId="34c61646-1a34-48dc-80f8-3fc883bb28f7" providerId="ADAL" clId="{6214C52D-669D-48CD-950F-4C8697FB9E1B}" dt="2023-03-28T10:06:23.614" v="2" actId="1035"/>
        <pc:sldMkLst>
          <pc:docMk/>
          <pc:sldMk cId="2978564845" sldId="257"/>
        </pc:sldMkLst>
        <pc:picChg chg="mod">
          <ac:chgData name="Majchrzyk Monika" userId="34c61646-1a34-48dc-80f8-3fc883bb28f7" providerId="ADAL" clId="{6214C52D-669D-48CD-950F-4C8697FB9E1B}" dt="2023-03-28T10:06:23.614" v="2" actId="1035"/>
          <ac:picMkLst>
            <pc:docMk/>
            <pc:sldMk cId="2978564845" sldId="257"/>
            <ac:picMk id="19" creationId="{8C3CFF1F-52DC-3490-D293-D228F8DF6A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C9A89-AEA9-4E06-B14B-95A8486430C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BF5EA-54CA-4FBC-B3B2-582C9DBF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2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BF6DA1-8065-450D-DD72-26912780E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1443222-5D8F-3330-9B61-77213BE16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5CC5579-3A55-462C-AB91-DE0A2E1A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C319-BDFF-4F18-ADEE-6CFDB0B84388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1C5B45F-561B-7AFA-E1A9-E30436E6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94D9FA9-3BB0-3D9B-598E-54102A89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474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4D32792-642C-064E-6029-9F169AD4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88EF2E1-35C4-6993-4D38-2594A1F73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76A750D-E2EE-17BB-36AD-7EBC846F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B966-9A71-4E49-97FE-6E1B13FDA208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9773DB9-98BB-3623-8BF8-54E066D7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DE52B14-9A72-2FDB-3E75-B21258CD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59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737036A-5536-1BA6-22E6-F0A0E70C0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53FA8B0-0AD8-778B-8813-59868E08E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E3B72F-AF80-7A37-7D27-227A599F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82F0-194C-470D-BA38-9AA84828A2B1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0FFC0ED-A2E6-D959-017D-C544826C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FEA0CE4-1A12-E020-E44B-77D7DE83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443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2C8D0B-04D7-623D-D450-44EC96E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31B636F-5B68-7C31-8D13-96C5ECE1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17E-7A6B-46FD-B0FE-89DE07F0274E}" type="datetime1">
              <a:rPr lang="pl-PL" smtClean="0"/>
              <a:t>07.05.2024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EC1DAE9-5927-C434-3E14-A0F26D4C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96892BF-5FBE-3A39-EFCC-B0E8CF9E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4267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AD6D02-7A0C-031B-E599-59899212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A1FDD79-B65B-30AA-216F-C9814E2F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6F644F-53B6-FB6D-FD8D-741652F9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3D18A-F35F-4B6A-8324-8117660A3E3B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B02686-9D56-3DD5-2A09-2F0AE543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75168D6-B850-DE04-8771-33A27DB7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962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B21698-FA6E-79F6-6322-BCC50D8F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23D11E-6B7D-0C4F-7510-C83D99D40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B5EC281-C3B3-0BB1-FC5A-8ACC6322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249B-58B8-4695-B98E-FC2F43BFEA4A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5A70B5F-C1E4-DF07-7212-44899EAC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478D1E8-5498-F3CE-C2C0-C204586D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2B15DF-A3CC-A86B-F766-BE44AE5F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C1BB8A-A11F-8379-EC17-47A52BB86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B29B5F0-7FBD-0139-5B0C-504B36E6C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9D74ADC-3D3D-D8C0-EF3A-9C12FEF7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CFB6-968E-435C-854A-88120DF46715}" type="datetime1">
              <a:rPr lang="pl-PL" smtClean="0"/>
              <a:t>07.05.2024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6C4D0E4-BDF1-24E8-C2F7-E095D04D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03F09D1-DD57-D265-0B7B-C6F62B1D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498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915EA1-D141-FF97-0364-EEC7D09F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D6532E-ADF1-5BA7-3B0B-7B291F3EC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4B64E6B-A791-F857-84A0-3D08FED48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46244C6-C78A-747B-06B0-171894E839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D764F37-DF82-CA0D-949C-240AADA8C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157D3C5-66E0-FEFE-2492-18370250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9DB2-5E80-4AAE-87EB-594F721D93B6}" type="datetime1">
              <a:rPr lang="pl-PL" smtClean="0"/>
              <a:t>07.05.2024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540397B-B484-B03A-28B1-3D429DD6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9D3F9732-03F7-F6EA-4D67-77F62187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597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AC7DB-ABB6-9A5E-8452-4EFEFF4C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FCF297F-73E8-104A-D2A7-67BFCBC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B686-D8B8-4BBE-B6DF-C1861E8266A3}" type="datetime1">
              <a:rPr lang="pl-PL" smtClean="0"/>
              <a:t>07.05.2024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AFE7354-A8C3-4EE7-F8A4-F337D975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08F7309-3CBD-0250-0D2C-74BF402D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700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9502E15-C705-AB86-96A8-8CD376CA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A50E-7221-48EB-9FDF-5A3676581DA2}" type="datetime1">
              <a:rPr lang="pl-PL" smtClean="0"/>
              <a:t>07.05.2024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BAF1C45-D3E4-1183-38C9-03F21338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881B38F-8A85-9F18-8482-7BEB60F0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846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CF1C8A-472B-05C8-10F2-F59CD8F5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D275AB8-B80A-8541-5D9F-42207CEDB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448ACE-7617-3076-0487-21FD279A8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CFE05A0-A927-822F-2D39-921F29D0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C8E4-C4D9-4FF5-8684-8F08E6302C51}" type="datetime1">
              <a:rPr lang="pl-PL" smtClean="0"/>
              <a:t>07.05.2024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FA2996D-3BB4-08CB-95D4-E85F27CEA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27EC9C-1D36-6101-EA3B-1CD80EF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913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9E6E2C-CA9A-A51A-D284-1B22C2E4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43F12ED-D89A-3398-93AF-A85E1D668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59B70C2-598B-E0CC-DF74-B1F10B9AB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CBC85B7-B0D8-0E7C-055E-DE1F3F02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7FB49-5505-4CA3-B662-7D0A09EB9A45}" type="datetime1">
              <a:rPr lang="pl-PL" smtClean="0"/>
              <a:t>07.05.2024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1DEC2AB-4676-812B-F1A5-1659064F1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1EAE592-902B-4CD8-D5F6-1B78E9C4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441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89FE219-A92A-D1DD-9076-FBF21B1D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9E66A74-3559-628B-75EE-E96151D79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A1A98AE-73A5-EE15-60CD-020F3F76B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348A-201B-480E-9CFA-F3909A2DC7AA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6AB3D98-D64F-782C-E352-647AA5D65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6AD50F8-DF56-FA79-23F0-93B77ABE8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685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CF06F40-6CDD-1882-5D7C-5B212074BC64}"/>
              </a:ext>
            </a:extLst>
          </p:cNvPr>
          <p:cNvSpPr txBox="1"/>
          <p:nvPr/>
        </p:nvSpPr>
        <p:spPr>
          <a:xfrm>
            <a:off x="4991371" y="713296"/>
            <a:ext cx="569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Source Sans Pro Light" panose="020B0403030403020204" pitchFamily="34" charset="0"/>
                <a:ea typeface="Source Serif Pro" panose="02040603050405020204" pitchFamily="18" charset="0"/>
              </a:rPr>
              <a:t>Wydział Elektroniki i Technik Informacyjnych</a:t>
            </a:r>
          </a:p>
          <a:p>
            <a:r>
              <a:rPr lang="pl-PL" dirty="0">
                <a:solidFill>
                  <a:schemeClr val="bg1"/>
                </a:solidFill>
                <a:ea typeface="Source Serif Pro" panose="02040603050405020204" pitchFamily="18" charset="0"/>
              </a:rPr>
              <a:t>Politechnika Warszawska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4991370" y="1950181"/>
            <a:ext cx="5699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Seminarium dyplomowe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6F5D76B-1818-C235-38F9-3C9C21303C79}"/>
              </a:ext>
            </a:extLst>
          </p:cNvPr>
          <p:cNvSpPr txBox="1"/>
          <p:nvPr/>
        </p:nvSpPr>
        <p:spPr>
          <a:xfrm>
            <a:off x="4991369" y="4139774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„Defniowanie zamkniętych pętli sterowania w oparciu o Kubernetes.” – Andrzej Gawor</a:t>
            </a:r>
          </a:p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Opiekun pracy: dr. Inż. Doc. Dariusz Bursztynowski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C22A504-080D-AED3-DD7B-D7F4C7F66CAE}"/>
              </a:ext>
            </a:extLst>
          </p:cNvPr>
          <p:cNvSpPr txBox="1"/>
          <p:nvPr/>
        </p:nvSpPr>
        <p:spPr>
          <a:xfrm>
            <a:off x="4991371" y="5590706"/>
            <a:ext cx="235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Source Sans Pro Light" panose="020B0403030403020204" pitchFamily="34" charset="0"/>
              </a:rPr>
              <a:t>07.05.2024</a:t>
            </a:r>
          </a:p>
        </p:txBody>
      </p:sp>
      <p:pic>
        <p:nvPicPr>
          <p:cNvPr id="3" name="Obraz 2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B7FC8B6D-B103-5C00-7EC9-13240A4187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2" y="438489"/>
            <a:ext cx="4546741" cy="458452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4BF9E0-1835-247A-2F0E-5904AF4E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13969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741832" y="1049725"/>
            <a:ext cx="10077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Dygresja:</a:t>
            </a:r>
          </a:p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Zamknięta lub otwarta</a:t>
            </a:r>
          </a:p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Pętla sterowania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DF7A9B18-CF36-BD2A-CFC5-ACF4B7DF6479}"/>
              </a:ext>
            </a:extLst>
          </p:cNvPr>
          <p:cNvSpPr txBox="1"/>
          <p:nvPr/>
        </p:nvSpPr>
        <p:spPr>
          <a:xfrm>
            <a:off x="741832" y="3130620"/>
            <a:ext cx="4754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Otwarta pętla sterowania to pętla sterowania, której działanie kontrolne jest </a:t>
            </a:r>
            <a:r>
              <a:rPr lang="pl-PL" sz="1400" dirty="0">
                <a:solidFill>
                  <a:schemeClr val="accent1"/>
                </a:solidFill>
              </a:rPr>
              <a:t>niezależne od wyjścia (ang. „output”) </a:t>
            </a:r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obiektu lub procesu, który jest kontrolowany.</a:t>
            </a:r>
          </a:p>
        </p:txBody>
      </p:sp>
      <p:sp>
        <p:nvSpPr>
          <p:cNvPr id="2" name="pole tekstowe 21">
            <a:extLst>
              <a:ext uri="{FF2B5EF4-FFF2-40B4-BE49-F238E27FC236}">
                <a16:creationId xmlns:a16="http://schemas.microsoft.com/office/drawing/2014/main" id="{035C0FDC-6D1E-30E9-D8D4-FFF9233DF931}"/>
              </a:ext>
            </a:extLst>
          </p:cNvPr>
          <p:cNvSpPr txBox="1"/>
          <p:nvPr/>
        </p:nvSpPr>
        <p:spPr>
          <a:xfrm>
            <a:off x="741832" y="4184695"/>
            <a:ext cx="4754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l-PL" sz="14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Zamknięta pętla sterowania to pętla sterowania, której działanie kontrolne </a:t>
            </a:r>
            <a:r>
              <a:rPr lang="pl-PL" sz="1400" dirty="0">
                <a:solidFill>
                  <a:schemeClr val="accent1"/>
                </a:solidFill>
              </a:rPr>
              <a:t>zależy od informacji zwrotnej </a:t>
            </a:r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od obiektu lub procesu, który jest kontrolowany.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6F5E7-2FD1-650D-D739-B803C8E5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802" y="2503006"/>
            <a:ext cx="6322470" cy="20993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719F8-15BF-A09E-BE97-8182E3EE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08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5722892" y="979547"/>
            <a:ext cx="4999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„Overview of Prominent Control Loop Architectures”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9BDEFAC-B3D4-E189-6FDB-0B49145F3576}"/>
              </a:ext>
            </a:extLst>
          </p:cNvPr>
          <p:cNvSpPr txBox="1"/>
          <p:nvPr/>
        </p:nvSpPr>
        <p:spPr>
          <a:xfrm>
            <a:off x="5699862" y="3296479"/>
            <a:ext cx="53919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dirty="0">
                <a:solidFill>
                  <a:schemeClr val="bg2">
                    <a:lumMod val="1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 2021 Eni przedstawia dokument omawiający znane już ludzkości z innych dziedzin pętle sterowania.</a:t>
            </a:r>
          </a:p>
          <a:p>
            <a:pPr algn="just"/>
            <a:endParaRPr lang="pl-PL" sz="2000" dirty="0">
              <a:solidFill>
                <a:schemeClr val="bg2">
                  <a:lumMod val="1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just"/>
            <a:r>
              <a:rPr lang="pl-PL" sz="2000" dirty="0">
                <a:solidFill>
                  <a:schemeClr val="bg2">
                    <a:lumMod val="1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Tak, aby na ich podstawie wypracować własną architekturę.</a:t>
            </a:r>
          </a:p>
          <a:p>
            <a:pPr algn="just"/>
            <a:endParaRPr lang="pl-PL" sz="2000" dirty="0">
              <a:solidFill>
                <a:schemeClr val="bg2">
                  <a:lumMod val="1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Ważne jest, aby teraz słuchacz zapoznał się z kilkoma z nich.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7F4A503-F1A7-9CEA-965F-616FA62A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0682"/>
            <a:ext cx="4681718" cy="57566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CF6F3-4B8B-AA41-0929-132A7983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485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65671F-BA65-9DA2-4A43-CEB75F85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929048"/>
            <a:ext cx="10526594" cy="48489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D640D-0CA6-866F-62D2-51B79F46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18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BB4C4-8505-71BE-2A0D-E8424B8E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518706"/>
            <a:ext cx="6811326" cy="58205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864C6-295D-4A0A-DD22-72636F73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771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093AB-AED6-6331-09FC-373C7C45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1210-E4E5-CC19-7319-E3959140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238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B1B15-0432-1B3D-58E4-54EC7121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18" y="643466"/>
            <a:ext cx="8842964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0409D-2664-9E7C-F01E-48D82E3F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060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7FF8B3-1285-AFB7-990D-8E97BC3D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0"/>
            <a:ext cx="11550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354CF3-F6B2-D11D-7B23-682722C9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106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3. Problem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177" y="-6450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83233-B7E5-D86E-0C30-127953ADF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17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303596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a 18">
            <a:extLst>
              <a:ext uri="{FF2B5EF4-FFF2-40B4-BE49-F238E27FC236}">
                <a16:creationId xmlns:a16="http://schemas.microsoft.com/office/drawing/2014/main" id="{8C3CFF1F-52DC-3490-D293-D228F8DF6A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6027" y="0"/>
            <a:ext cx="1252727" cy="1780736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/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Tytuł prezentacji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391DFB6-1690-7FB2-CC36-5A7329D4AD6F}"/>
              </a:ext>
            </a:extLst>
          </p:cNvPr>
          <p:cNvSpPr/>
          <p:nvPr/>
        </p:nvSpPr>
        <p:spPr>
          <a:xfrm>
            <a:off x="1267132" y="1941062"/>
            <a:ext cx="2724912" cy="38039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D6721F15-4DEA-99B9-2707-E63D463254C3}"/>
              </a:ext>
            </a:extLst>
          </p:cNvPr>
          <p:cNvSpPr/>
          <p:nvPr/>
        </p:nvSpPr>
        <p:spPr>
          <a:xfrm>
            <a:off x="4819096" y="1941062"/>
            <a:ext cx="2724912" cy="38039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ACFE09C-32A5-843C-FE7B-82F73E952EB8}"/>
              </a:ext>
            </a:extLst>
          </p:cNvPr>
          <p:cNvSpPr/>
          <p:nvPr/>
        </p:nvSpPr>
        <p:spPr>
          <a:xfrm>
            <a:off x="8371061" y="1941062"/>
            <a:ext cx="2724912" cy="38039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029D6EE5-129A-3B00-626D-F11E47A532AC}"/>
              </a:ext>
            </a:extLst>
          </p:cNvPr>
          <p:cNvSpPr txBox="1"/>
          <p:nvPr/>
        </p:nvSpPr>
        <p:spPr>
          <a:xfrm>
            <a:off x="1579447" y="3001036"/>
            <a:ext cx="2155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Eni definiuje jedynie architekturę, która jest wysokopoziomowa i abstrakcyjna. </a:t>
            </a:r>
            <a:r>
              <a:rPr lang="pl-PL" sz="1600" dirty="0">
                <a:solidFill>
                  <a:srgbClr val="005760"/>
                </a:solidFill>
                <a:latin typeface="Source Sans Pro" charset="0"/>
                <a:ea typeface="Source Sans Pro" charset="0"/>
                <a:cs typeface="Source Sans Pro" charset="0"/>
              </a:rPr>
              <a:t>Standardy zazwyczaj nie mówią nic o implementacji. Specyfikują tylko zachowanie i interfejsy.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701AF46D-BFBA-B394-4E5C-5F8633651436}"/>
              </a:ext>
            </a:extLst>
          </p:cNvPr>
          <p:cNvSpPr txBox="1"/>
          <p:nvPr/>
        </p:nvSpPr>
        <p:spPr>
          <a:xfrm>
            <a:off x="5099304" y="3001036"/>
            <a:ext cx="20860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Jaki jest następny krok?</a:t>
            </a:r>
          </a:p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Co jest problemem?</a:t>
            </a:r>
          </a:p>
          <a:p>
            <a:endParaRPr lang="pl-PL" sz="1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pl-PL" sz="16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Przybliżenie tej abstrakcji do implementacji.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97569D6E-A2FA-D586-B24C-D5D904E01BB0}"/>
              </a:ext>
            </a:extLst>
          </p:cNvPr>
          <p:cNvSpPr txBox="1"/>
          <p:nvPr/>
        </p:nvSpPr>
        <p:spPr>
          <a:xfrm>
            <a:off x="8690475" y="3001036"/>
            <a:ext cx="20860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Spójrzmy jeszcze raz na architkturę ENI.</a:t>
            </a:r>
          </a:p>
          <a:p>
            <a:endParaRPr lang="pl-PL" sz="1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pl-PL" sz="16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Jak teraz zaimplementować bloczek „ENI System”?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D10A9B8A-0720-36A1-6CC3-2794DB388A39}"/>
              </a:ext>
            </a:extLst>
          </p:cNvPr>
          <p:cNvSpPr/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CFAE159-0B0F-8544-504A-15AF974ED49E}"/>
              </a:ext>
            </a:extLst>
          </p:cNvPr>
          <p:cNvSpPr txBox="1"/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3. Problem</a:t>
            </a:r>
          </a:p>
        </p:txBody>
      </p:sp>
      <p:pic>
        <p:nvPicPr>
          <p:cNvPr id="9" name="Obraz 8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C666009-64C2-A2E8-8A64-21655C7DA7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CFD65-9B88-71EE-F627-92FE2646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21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7FF8B3-1285-AFB7-990D-8E97BC3D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0"/>
            <a:ext cx="11550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D7D2C-7EDB-D12A-80F9-96EFD0D5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13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147D9BB-07E8-74D9-EC4B-101464242B3B}"/>
              </a:ext>
            </a:extLst>
          </p:cNvPr>
          <p:cNvSpPr txBox="1"/>
          <p:nvPr/>
        </p:nvSpPr>
        <p:spPr>
          <a:xfrm>
            <a:off x="1542866" y="1667517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1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BF2BB-8111-56B2-9E63-3ADB3FC588CB}"/>
              </a:ext>
            </a:extLst>
          </p:cNvPr>
          <p:cNvSpPr txBox="1"/>
          <p:nvPr/>
        </p:nvSpPr>
        <p:spPr>
          <a:xfrm>
            <a:off x="2013511" y="1729244"/>
            <a:ext cx="178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Abstrakt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A763974-B97F-341F-5297-F3EDB09C02AA}"/>
              </a:ext>
            </a:extLst>
          </p:cNvPr>
          <p:cNvSpPr txBox="1"/>
          <p:nvPr/>
        </p:nvSpPr>
        <p:spPr>
          <a:xfrm>
            <a:off x="2013511" y="2183741"/>
            <a:ext cx="436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TL; DR; Słowa kluczowe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4016C77-B1ED-7268-246F-A91BEB8008C9}"/>
              </a:ext>
            </a:extLst>
          </p:cNvPr>
          <p:cNvSpPr txBox="1"/>
          <p:nvPr/>
        </p:nvSpPr>
        <p:spPr>
          <a:xfrm>
            <a:off x="2013512" y="3188408"/>
            <a:ext cx="141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Geneza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B1B00DF-B90C-428F-38A4-14C558B0A671}"/>
              </a:ext>
            </a:extLst>
          </p:cNvPr>
          <p:cNvSpPr txBox="1"/>
          <p:nvPr/>
        </p:nvSpPr>
        <p:spPr>
          <a:xfrm>
            <a:off x="1542867" y="3067911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2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697874E-623E-6728-266D-55971294F34C}"/>
              </a:ext>
            </a:extLst>
          </p:cNvPr>
          <p:cNvSpPr txBox="1"/>
          <p:nvPr/>
        </p:nvSpPr>
        <p:spPr>
          <a:xfrm>
            <a:off x="2013512" y="3588518"/>
            <a:ext cx="4309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Analiza kontekstu pozwoli lepiej zrozumieć umiejscowienie pracy w świecie.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3120A0D-6928-2454-2456-C13C065546E7}"/>
              </a:ext>
            </a:extLst>
          </p:cNvPr>
          <p:cNvSpPr txBox="1"/>
          <p:nvPr/>
        </p:nvSpPr>
        <p:spPr>
          <a:xfrm>
            <a:off x="1550761" y="4349577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3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CD72BEC-5316-C3DB-77B0-E397BCA63682}"/>
              </a:ext>
            </a:extLst>
          </p:cNvPr>
          <p:cNvSpPr txBox="1"/>
          <p:nvPr/>
        </p:nvSpPr>
        <p:spPr>
          <a:xfrm>
            <a:off x="2021405" y="4506350"/>
            <a:ext cx="140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Problem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2021406" y="4993295"/>
            <a:ext cx="407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Każde inżynierskie zadanie wykonane w historii ludzkości można przedstawić w modelu problem-rozwiązanie. 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Agenda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pole tekstowe 8">
            <a:extLst>
              <a:ext uri="{FF2B5EF4-FFF2-40B4-BE49-F238E27FC236}">
                <a16:creationId xmlns:a16="http://schemas.microsoft.com/office/drawing/2014/main" id="{2BA0D830-7538-EA04-6ABF-B3FADBC212F0}"/>
              </a:ext>
            </a:extLst>
          </p:cNvPr>
          <p:cNvSpPr txBox="1"/>
          <p:nvPr/>
        </p:nvSpPr>
        <p:spPr>
          <a:xfrm>
            <a:off x="6191765" y="1667517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4</a:t>
            </a:r>
          </a:p>
        </p:txBody>
      </p:sp>
      <p:sp>
        <p:nvSpPr>
          <p:cNvPr id="3" name="pole tekstowe 9">
            <a:extLst>
              <a:ext uri="{FF2B5EF4-FFF2-40B4-BE49-F238E27FC236}">
                <a16:creationId xmlns:a16="http://schemas.microsoft.com/office/drawing/2014/main" id="{018C915C-4BC0-63D4-A02B-93CCE4CD483D}"/>
              </a:ext>
            </a:extLst>
          </p:cNvPr>
          <p:cNvSpPr txBox="1"/>
          <p:nvPr/>
        </p:nvSpPr>
        <p:spPr>
          <a:xfrm>
            <a:off x="6662410" y="1729244"/>
            <a:ext cx="178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Rozwiązanie</a:t>
            </a:r>
          </a:p>
        </p:txBody>
      </p:sp>
      <p:sp>
        <p:nvSpPr>
          <p:cNvPr id="6" name="pole tekstowe 10">
            <a:extLst>
              <a:ext uri="{FF2B5EF4-FFF2-40B4-BE49-F238E27FC236}">
                <a16:creationId xmlns:a16="http://schemas.microsoft.com/office/drawing/2014/main" id="{92369616-71CE-ABC2-2A3C-B640FECC6A53}"/>
              </a:ext>
            </a:extLst>
          </p:cNvPr>
          <p:cNvSpPr txBox="1"/>
          <p:nvPr/>
        </p:nvSpPr>
        <p:spPr>
          <a:xfrm>
            <a:off x="6662410" y="2183741"/>
            <a:ext cx="436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Przedstawienie propozycji zawartej w pracy.</a:t>
            </a:r>
          </a:p>
        </p:txBody>
      </p:sp>
      <p:sp>
        <p:nvSpPr>
          <p:cNvPr id="18" name="pole tekstowe 11">
            <a:extLst>
              <a:ext uri="{FF2B5EF4-FFF2-40B4-BE49-F238E27FC236}">
                <a16:creationId xmlns:a16="http://schemas.microsoft.com/office/drawing/2014/main" id="{356172CB-6790-56C6-96CA-558429F4C076}"/>
              </a:ext>
            </a:extLst>
          </p:cNvPr>
          <p:cNvSpPr txBox="1"/>
          <p:nvPr/>
        </p:nvSpPr>
        <p:spPr>
          <a:xfrm>
            <a:off x="6662411" y="3188408"/>
            <a:ext cx="1321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Cel pracy</a:t>
            </a:r>
          </a:p>
        </p:txBody>
      </p:sp>
      <p:sp>
        <p:nvSpPr>
          <p:cNvPr id="19" name="pole tekstowe 12">
            <a:extLst>
              <a:ext uri="{FF2B5EF4-FFF2-40B4-BE49-F238E27FC236}">
                <a16:creationId xmlns:a16="http://schemas.microsoft.com/office/drawing/2014/main" id="{7F411061-DD96-33B4-C575-2C2380F50DDF}"/>
              </a:ext>
            </a:extLst>
          </p:cNvPr>
          <p:cNvSpPr txBox="1"/>
          <p:nvPr/>
        </p:nvSpPr>
        <p:spPr>
          <a:xfrm>
            <a:off x="6191766" y="3067911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5</a:t>
            </a:r>
          </a:p>
        </p:txBody>
      </p:sp>
      <p:sp>
        <p:nvSpPr>
          <p:cNvPr id="21" name="pole tekstowe 13">
            <a:extLst>
              <a:ext uri="{FF2B5EF4-FFF2-40B4-BE49-F238E27FC236}">
                <a16:creationId xmlns:a16="http://schemas.microsoft.com/office/drawing/2014/main" id="{2284F88C-A96A-935B-9838-E6739E970E71}"/>
              </a:ext>
            </a:extLst>
          </p:cNvPr>
          <p:cNvSpPr txBox="1"/>
          <p:nvPr/>
        </p:nvSpPr>
        <p:spPr>
          <a:xfrm>
            <a:off x="6662411" y="3588518"/>
            <a:ext cx="4309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Postawienie wymagań na zaproponowane rozwiązanie.</a:t>
            </a:r>
          </a:p>
        </p:txBody>
      </p:sp>
      <p:sp>
        <p:nvSpPr>
          <p:cNvPr id="22" name="pole tekstowe 14">
            <a:extLst>
              <a:ext uri="{FF2B5EF4-FFF2-40B4-BE49-F238E27FC236}">
                <a16:creationId xmlns:a16="http://schemas.microsoft.com/office/drawing/2014/main" id="{079F949F-EBCA-BDD3-C78D-493F6919D278}"/>
              </a:ext>
            </a:extLst>
          </p:cNvPr>
          <p:cNvSpPr txBox="1"/>
          <p:nvPr/>
        </p:nvSpPr>
        <p:spPr>
          <a:xfrm>
            <a:off x="6199660" y="4349577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6</a:t>
            </a:r>
          </a:p>
        </p:txBody>
      </p:sp>
      <p:sp>
        <p:nvSpPr>
          <p:cNvPr id="23" name="pole tekstowe 15">
            <a:extLst>
              <a:ext uri="{FF2B5EF4-FFF2-40B4-BE49-F238E27FC236}">
                <a16:creationId xmlns:a16="http://schemas.microsoft.com/office/drawing/2014/main" id="{9B40B5AD-64A5-8821-2521-C88C8E47A251}"/>
              </a:ext>
            </a:extLst>
          </p:cNvPr>
          <p:cNvSpPr txBox="1"/>
          <p:nvPr/>
        </p:nvSpPr>
        <p:spPr>
          <a:xfrm>
            <a:off x="6670304" y="4506350"/>
            <a:ext cx="295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Co zrobiłem</a:t>
            </a:r>
          </a:p>
        </p:txBody>
      </p:sp>
      <p:sp>
        <p:nvSpPr>
          <p:cNvPr id="26" name="pole tekstowe 14">
            <a:extLst>
              <a:ext uri="{FF2B5EF4-FFF2-40B4-BE49-F238E27FC236}">
                <a16:creationId xmlns:a16="http://schemas.microsoft.com/office/drawing/2014/main" id="{88CDF840-CFB5-EB67-F461-72B56BD100F7}"/>
              </a:ext>
            </a:extLst>
          </p:cNvPr>
          <p:cNvSpPr txBox="1"/>
          <p:nvPr/>
        </p:nvSpPr>
        <p:spPr>
          <a:xfrm>
            <a:off x="6199660" y="5116406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7</a:t>
            </a:r>
          </a:p>
        </p:txBody>
      </p:sp>
      <p:sp>
        <p:nvSpPr>
          <p:cNvPr id="27" name="pole tekstowe 15">
            <a:extLst>
              <a:ext uri="{FF2B5EF4-FFF2-40B4-BE49-F238E27FC236}">
                <a16:creationId xmlns:a16="http://schemas.microsoft.com/office/drawing/2014/main" id="{711DDF4C-7A03-2853-CBC9-11426B55DE6D}"/>
              </a:ext>
            </a:extLst>
          </p:cNvPr>
          <p:cNvSpPr txBox="1"/>
          <p:nvPr/>
        </p:nvSpPr>
        <p:spPr>
          <a:xfrm>
            <a:off x="6670304" y="5273179"/>
            <a:ext cx="295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Co zrobię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87D926-31C6-C7E2-E593-47EBA561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856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a 18">
            <a:extLst>
              <a:ext uri="{FF2B5EF4-FFF2-40B4-BE49-F238E27FC236}">
                <a16:creationId xmlns:a16="http://schemas.microsoft.com/office/drawing/2014/main" id="{8C3CFF1F-52DC-3490-D293-D228F8DF6A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6027" y="0"/>
            <a:ext cx="1252727" cy="1780736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/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Tytuł prezentacji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391DFB6-1690-7FB2-CC36-5A7329D4AD6F}"/>
              </a:ext>
            </a:extLst>
          </p:cNvPr>
          <p:cNvSpPr/>
          <p:nvPr/>
        </p:nvSpPr>
        <p:spPr>
          <a:xfrm>
            <a:off x="1267132" y="1941062"/>
            <a:ext cx="2724912" cy="38039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D6721F15-4DEA-99B9-2707-E63D463254C3}"/>
              </a:ext>
            </a:extLst>
          </p:cNvPr>
          <p:cNvSpPr/>
          <p:nvPr/>
        </p:nvSpPr>
        <p:spPr>
          <a:xfrm>
            <a:off x="4819096" y="1941062"/>
            <a:ext cx="2724912" cy="38039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ACFE09C-32A5-843C-FE7B-82F73E952EB8}"/>
              </a:ext>
            </a:extLst>
          </p:cNvPr>
          <p:cNvSpPr/>
          <p:nvPr/>
        </p:nvSpPr>
        <p:spPr>
          <a:xfrm>
            <a:off x="8371061" y="1941062"/>
            <a:ext cx="2724912" cy="38039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029D6EE5-129A-3B00-626D-F11E47A532AC}"/>
              </a:ext>
            </a:extLst>
          </p:cNvPr>
          <p:cNvSpPr txBox="1"/>
          <p:nvPr/>
        </p:nvSpPr>
        <p:spPr>
          <a:xfrm>
            <a:off x="1579448" y="3001036"/>
            <a:ext cx="20860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Potrzebujemy </a:t>
            </a:r>
            <a:r>
              <a:rPr lang="pl-PL" sz="16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sposobu, </a:t>
            </a: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ogólnej struktury, framework’u,</a:t>
            </a:r>
          </a:p>
          <a:p>
            <a:r>
              <a:rPr lang="pl-PL" sz="16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platformy </a:t>
            </a: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do zamodelowania dowolnej zamkniętej pętli sterowania.</a:t>
            </a:r>
            <a:endParaRPr lang="pl-PL" sz="16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701AF46D-BFBA-B394-4E5C-5F8633651436}"/>
              </a:ext>
            </a:extLst>
          </p:cNvPr>
          <p:cNvSpPr txBox="1"/>
          <p:nvPr/>
        </p:nvSpPr>
        <p:spPr>
          <a:xfrm>
            <a:off x="5090635" y="2754815"/>
            <a:ext cx="2293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Co więcej postawione są pewne wymagania na tę pętle: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Świadomość kontekstu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Zarządzanie wiedzą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Procesowanie kognitywne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Bazująca na modelu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Zarządzana polisami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97569D6E-A2FA-D586-B24C-D5D904E01BB0}"/>
              </a:ext>
            </a:extLst>
          </p:cNvPr>
          <p:cNvSpPr txBox="1"/>
          <p:nvPr/>
        </p:nvSpPr>
        <p:spPr>
          <a:xfrm>
            <a:off x="8690475" y="3001036"/>
            <a:ext cx="2086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Te wszystkie terminy zdefniowane są w standardach ENI. My jedynie musimy umożliwić, aby pętle zaimplementowane  według naszego framework’u mogłby takie być.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D10A9B8A-0720-36A1-6CC3-2794DB388A39}"/>
              </a:ext>
            </a:extLst>
          </p:cNvPr>
          <p:cNvSpPr/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CFAE159-0B0F-8544-504A-15AF974ED49E}"/>
              </a:ext>
            </a:extLst>
          </p:cNvPr>
          <p:cNvSpPr txBox="1"/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3. Problem</a:t>
            </a:r>
          </a:p>
        </p:txBody>
      </p:sp>
      <p:pic>
        <p:nvPicPr>
          <p:cNvPr id="9" name="Obraz 8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C666009-64C2-A2E8-8A64-21655C7DA7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5F29A-76C2-B59A-B4F3-E90834A4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840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4. Rozwiązanie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177" y="-6450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9B3D9-BB61-2C39-5B79-D30605B6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21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13529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147D9BB-07E8-74D9-EC4B-101464242B3B}"/>
              </a:ext>
            </a:extLst>
          </p:cNvPr>
          <p:cNvSpPr txBox="1"/>
          <p:nvPr/>
        </p:nvSpPr>
        <p:spPr>
          <a:xfrm>
            <a:off x="918072" y="1871174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1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BF2BB-8111-56B2-9E63-3ADB3FC588CB}"/>
              </a:ext>
            </a:extLst>
          </p:cNvPr>
          <p:cNvSpPr txBox="1"/>
          <p:nvPr/>
        </p:nvSpPr>
        <p:spPr>
          <a:xfrm>
            <a:off x="1388717" y="1932901"/>
            <a:ext cx="3951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Implementacja programistyczna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A763974-B97F-341F-5297-F3EDB09C02AA}"/>
              </a:ext>
            </a:extLst>
          </p:cNvPr>
          <p:cNvSpPr txBox="1"/>
          <p:nvPr/>
        </p:nvSpPr>
        <p:spPr>
          <a:xfrm>
            <a:off x="1388717" y="2387398"/>
            <a:ext cx="4366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Nie jest w żaden sposób ogólna. Służy jedynie jako obrazowy punkt </a:t>
            </a:r>
            <a:r>
              <a:rPr lang="pl-PL" sz="1600" dirty="0" smtClean="0">
                <a:solidFill>
                  <a:schemeClr val="bg2">
                    <a:lumMod val="10000"/>
                  </a:schemeClr>
                </a:solidFill>
              </a:rPr>
              <a:t>odniesienia.</a:t>
            </a:r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4016C77-B1ED-7268-246F-A91BEB8008C9}"/>
              </a:ext>
            </a:extLst>
          </p:cNvPr>
          <p:cNvSpPr txBox="1"/>
          <p:nvPr/>
        </p:nvSpPr>
        <p:spPr>
          <a:xfrm>
            <a:off x="1388718" y="3392065"/>
            <a:ext cx="3475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Generyczna platforma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B1B00DF-B90C-428F-38A4-14C558B0A671}"/>
              </a:ext>
            </a:extLst>
          </p:cNvPr>
          <p:cNvSpPr txBox="1"/>
          <p:nvPr/>
        </p:nvSpPr>
        <p:spPr>
          <a:xfrm>
            <a:off x="918073" y="3271568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2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697874E-623E-6728-266D-55971294F34C}"/>
              </a:ext>
            </a:extLst>
          </p:cNvPr>
          <p:cNvSpPr txBox="1"/>
          <p:nvPr/>
        </p:nvSpPr>
        <p:spPr>
          <a:xfrm>
            <a:off x="1388718" y="3792175"/>
            <a:ext cx="4309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W kodzie zakodowane są jedynie ogólne wzorce logiki pętli oraz interpter polityk. 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3120A0D-6928-2454-2456-C13C065546E7}"/>
              </a:ext>
            </a:extLst>
          </p:cNvPr>
          <p:cNvSpPr txBox="1"/>
          <p:nvPr/>
        </p:nvSpPr>
        <p:spPr>
          <a:xfrm>
            <a:off x="925967" y="4553234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3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CD72BEC-5316-C3DB-77B0-E397BCA63682}"/>
              </a:ext>
            </a:extLst>
          </p:cNvPr>
          <p:cNvSpPr txBox="1"/>
          <p:nvPr/>
        </p:nvSpPr>
        <p:spPr>
          <a:xfrm>
            <a:off x="1396612" y="4710007"/>
            <a:ext cx="435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Zewnętrzne moduły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1396612" y="5196952"/>
            <a:ext cx="4070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Możliwość podłączenia zewnętrznych modułów (odpowiedzialnych za AI).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4. Rozwiązanie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pole tekstowe 8">
            <a:extLst>
              <a:ext uri="{FF2B5EF4-FFF2-40B4-BE49-F238E27FC236}">
                <a16:creationId xmlns:a16="http://schemas.microsoft.com/office/drawing/2014/main" id="{54451E0E-FDF4-922F-7CCF-FDF376559341}"/>
              </a:ext>
            </a:extLst>
          </p:cNvPr>
          <p:cNvSpPr txBox="1"/>
          <p:nvPr/>
        </p:nvSpPr>
        <p:spPr>
          <a:xfrm>
            <a:off x="5937590" y="1787413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4</a:t>
            </a:r>
          </a:p>
        </p:txBody>
      </p:sp>
      <p:sp>
        <p:nvSpPr>
          <p:cNvPr id="3" name="pole tekstowe 9">
            <a:extLst>
              <a:ext uri="{FF2B5EF4-FFF2-40B4-BE49-F238E27FC236}">
                <a16:creationId xmlns:a16="http://schemas.microsoft.com/office/drawing/2014/main" id="{72A2AAB5-BAAB-9665-BA08-96FA4BEDB22E}"/>
              </a:ext>
            </a:extLst>
          </p:cNvPr>
          <p:cNvSpPr txBox="1"/>
          <p:nvPr/>
        </p:nvSpPr>
        <p:spPr>
          <a:xfrm>
            <a:off x="6408235" y="1849140"/>
            <a:ext cx="3951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Użytkownikiem jest</a:t>
            </a:r>
          </a:p>
        </p:txBody>
      </p:sp>
      <p:sp>
        <p:nvSpPr>
          <p:cNvPr id="6" name="pole tekstowe 10">
            <a:extLst>
              <a:ext uri="{FF2B5EF4-FFF2-40B4-BE49-F238E27FC236}">
                <a16:creationId xmlns:a16="http://schemas.microsoft.com/office/drawing/2014/main" id="{0DF6FA75-0E1D-CA1D-DEB4-49BAE11C9304}"/>
              </a:ext>
            </a:extLst>
          </p:cNvPr>
          <p:cNvSpPr txBox="1"/>
          <p:nvPr/>
        </p:nvSpPr>
        <p:spPr>
          <a:xfrm>
            <a:off x="6408235" y="2303637"/>
            <a:ext cx="436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Operator sieci mobilnej. Nie programista.</a:t>
            </a:r>
          </a:p>
        </p:txBody>
      </p:sp>
      <p:sp>
        <p:nvSpPr>
          <p:cNvPr id="18" name="pole tekstowe 11">
            <a:extLst>
              <a:ext uri="{FF2B5EF4-FFF2-40B4-BE49-F238E27FC236}">
                <a16:creationId xmlns:a16="http://schemas.microsoft.com/office/drawing/2014/main" id="{6190423E-8ABD-57DE-8095-690543177EF7}"/>
              </a:ext>
            </a:extLst>
          </p:cNvPr>
          <p:cNvSpPr txBox="1"/>
          <p:nvPr/>
        </p:nvSpPr>
        <p:spPr>
          <a:xfrm>
            <a:off x="6408236" y="3308304"/>
            <a:ext cx="3475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Interfejsy i standardy</a:t>
            </a:r>
          </a:p>
        </p:txBody>
      </p:sp>
      <p:sp>
        <p:nvSpPr>
          <p:cNvPr id="19" name="pole tekstowe 12">
            <a:extLst>
              <a:ext uri="{FF2B5EF4-FFF2-40B4-BE49-F238E27FC236}">
                <a16:creationId xmlns:a16="http://schemas.microsoft.com/office/drawing/2014/main" id="{240B4D27-48B3-D3AE-8FCF-061EB7A99075}"/>
              </a:ext>
            </a:extLst>
          </p:cNvPr>
          <p:cNvSpPr txBox="1"/>
          <p:nvPr/>
        </p:nvSpPr>
        <p:spPr>
          <a:xfrm>
            <a:off x="5937591" y="3187807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5</a:t>
            </a:r>
          </a:p>
        </p:txBody>
      </p:sp>
      <p:sp>
        <p:nvSpPr>
          <p:cNvPr id="21" name="pole tekstowe 13">
            <a:extLst>
              <a:ext uri="{FF2B5EF4-FFF2-40B4-BE49-F238E27FC236}">
                <a16:creationId xmlns:a16="http://schemas.microsoft.com/office/drawing/2014/main" id="{270029BA-C385-BD0C-1DE6-079930B1E598}"/>
              </a:ext>
            </a:extLst>
          </p:cNvPr>
          <p:cNvSpPr txBox="1"/>
          <p:nvPr/>
        </p:nvSpPr>
        <p:spPr>
          <a:xfrm>
            <a:off x="6408236" y="3708414"/>
            <a:ext cx="4309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Muszą być dobrze znane społeczności użytkoników.</a:t>
            </a:r>
          </a:p>
        </p:txBody>
      </p:sp>
      <p:sp>
        <p:nvSpPr>
          <p:cNvPr id="23" name="pole tekstowe 15">
            <a:extLst>
              <a:ext uri="{FF2B5EF4-FFF2-40B4-BE49-F238E27FC236}">
                <a16:creationId xmlns:a16="http://schemas.microsoft.com/office/drawing/2014/main" id="{9B69E3E4-847B-10D1-4584-1461FC604510}"/>
              </a:ext>
            </a:extLst>
          </p:cNvPr>
          <p:cNvSpPr txBox="1"/>
          <p:nvPr/>
        </p:nvSpPr>
        <p:spPr>
          <a:xfrm>
            <a:off x="6416130" y="4626246"/>
            <a:ext cx="4358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No dobrze w takim raze czas zacząć programować!</a:t>
            </a:r>
          </a:p>
        </p:txBody>
      </p:sp>
      <p:sp>
        <p:nvSpPr>
          <p:cNvPr id="24" name="pole tekstowe 16">
            <a:extLst>
              <a:ext uri="{FF2B5EF4-FFF2-40B4-BE49-F238E27FC236}">
                <a16:creationId xmlns:a16="http://schemas.microsoft.com/office/drawing/2014/main" id="{7AB808C9-FF1E-3999-5394-991331FEB28F}"/>
              </a:ext>
            </a:extLst>
          </p:cNvPr>
          <p:cNvSpPr txBox="1"/>
          <p:nvPr/>
        </p:nvSpPr>
        <p:spPr>
          <a:xfrm>
            <a:off x="6416130" y="5320062"/>
            <a:ext cx="407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Ale ... zaraz, zaraz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01F7F4-178D-E896-003B-DD3F214A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74" y="4710007"/>
            <a:ext cx="705226" cy="5688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9F9A80-411F-E95F-F3A7-943B91AE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393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741833" y="1049725"/>
            <a:ext cx="5474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Zamiast budować platformę od zera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DF7A9B18-CF36-BD2A-CFC5-ACF4B7DF6479}"/>
              </a:ext>
            </a:extLst>
          </p:cNvPr>
          <p:cNvSpPr txBox="1"/>
          <p:nvPr/>
        </p:nvSpPr>
        <p:spPr>
          <a:xfrm>
            <a:off x="704088" y="2817636"/>
            <a:ext cx="475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Warto zastanowić się czy nie możliwe jest użycie istniejących już narzędzi. </a:t>
            </a: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3A5902E4-9B36-448B-FF26-EA5138E3B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8102"/>
          <a:stretch/>
        </p:blipFill>
        <p:spPr>
          <a:xfrm>
            <a:off x="6492240" y="1"/>
            <a:ext cx="569976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E1F0-B327-F2DC-A07F-22DCF416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60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741832" y="1049725"/>
            <a:ext cx="10077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Kubernetes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DF7A9B18-CF36-BD2A-CFC5-ACF4B7DF6479}"/>
              </a:ext>
            </a:extLst>
          </p:cNvPr>
          <p:cNvSpPr txBox="1"/>
          <p:nvPr/>
        </p:nvSpPr>
        <p:spPr>
          <a:xfrm>
            <a:off x="704088" y="2817636"/>
            <a:ext cx="4754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Kubernetes u swoich podstaw działa w oparciu o zamknięte pętle sterowania.</a:t>
            </a:r>
          </a:p>
          <a:p>
            <a:pPr algn="just"/>
            <a:endParaRPr lang="pl-PL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Dodatkowo jest to platforma doskonale znana i wpierana przez społeczność.</a:t>
            </a: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3A5902E4-9B36-448B-FF26-EA5138E3B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8" b="3498"/>
          <a:stretch/>
        </p:blipFill>
        <p:spPr>
          <a:xfrm>
            <a:off x="6492240" y="0"/>
            <a:ext cx="569976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B20560-CAFA-E00D-B6DD-DCB3769C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90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BF2BB-8111-56B2-9E63-3ADB3FC588CB}"/>
              </a:ext>
            </a:extLst>
          </p:cNvPr>
          <p:cNvSpPr txBox="1"/>
          <p:nvPr/>
        </p:nvSpPr>
        <p:spPr>
          <a:xfrm>
            <a:off x="775874" y="1106049"/>
            <a:ext cx="251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Controller pattern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A763974-B97F-341F-5297-F3EDB09C02AA}"/>
              </a:ext>
            </a:extLst>
          </p:cNvPr>
          <p:cNvSpPr txBox="1"/>
          <p:nvPr/>
        </p:nvSpPr>
        <p:spPr>
          <a:xfrm>
            <a:off x="775874" y="1560546"/>
            <a:ext cx="4366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Każdy API Object (Pod, Deployment, ReplicaSet, Service) posiada swoją zamkniętą pętle sterowania opartą o proces sterownika (ang. „controller”), który znajduje się w Control Plane.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4016C77-B1ED-7268-246F-A91BEB8008C9}"/>
              </a:ext>
            </a:extLst>
          </p:cNvPr>
          <p:cNvSpPr txBox="1"/>
          <p:nvPr/>
        </p:nvSpPr>
        <p:spPr>
          <a:xfrm>
            <a:off x="801510" y="2898270"/>
            <a:ext cx="251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K8s Extensibility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697874E-623E-6728-266D-55971294F34C}"/>
              </a:ext>
            </a:extLst>
          </p:cNvPr>
          <p:cNvSpPr txBox="1"/>
          <p:nvPr/>
        </p:nvSpPr>
        <p:spPr>
          <a:xfrm>
            <a:off x="783769" y="3277071"/>
            <a:ext cx="430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K8s posiada mechanizmy rozszerzalności.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CD72BEC-5316-C3DB-77B0-E397BCA63682}"/>
              </a:ext>
            </a:extLst>
          </p:cNvPr>
          <p:cNvSpPr txBox="1"/>
          <p:nvPr/>
        </p:nvSpPr>
        <p:spPr>
          <a:xfrm>
            <a:off x="783769" y="3883155"/>
            <a:ext cx="96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CRDs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783769" y="4370100"/>
            <a:ext cx="407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Mechiznim Custom Resource Definitions (CRDs) pozwala defniować swoje własne API Objects, a następnie instancjonować je.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4. Rozwiązanie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pole tekstowe 11">
            <a:extLst>
              <a:ext uri="{FF2B5EF4-FFF2-40B4-BE49-F238E27FC236}">
                <a16:creationId xmlns:a16="http://schemas.microsoft.com/office/drawing/2014/main" id="{2537B786-4B09-22A3-32B9-BC3C6A88F9E5}"/>
              </a:ext>
            </a:extLst>
          </p:cNvPr>
          <p:cNvSpPr txBox="1"/>
          <p:nvPr/>
        </p:nvSpPr>
        <p:spPr>
          <a:xfrm>
            <a:off x="783769" y="5440294"/>
            <a:ext cx="251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Operator pattern</a:t>
            </a:r>
          </a:p>
        </p:txBody>
      </p:sp>
      <p:sp>
        <p:nvSpPr>
          <p:cNvPr id="6" name="pole tekstowe 13">
            <a:extLst>
              <a:ext uri="{FF2B5EF4-FFF2-40B4-BE49-F238E27FC236}">
                <a16:creationId xmlns:a16="http://schemas.microsoft.com/office/drawing/2014/main" id="{D21EF1DE-9BE5-85F9-4D08-CEAEA812FC29}"/>
              </a:ext>
            </a:extLst>
          </p:cNvPr>
          <p:cNvSpPr txBox="1"/>
          <p:nvPr/>
        </p:nvSpPr>
        <p:spPr>
          <a:xfrm>
            <a:off x="783769" y="5840404"/>
            <a:ext cx="430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Do własnych API Objects można developować własne sterowniki (ang. </a:t>
            </a:r>
            <a:r>
              <a:rPr lang="pl-PL" sz="1600" dirty="0" err="1">
                <a:solidFill>
                  <a:schemeClr val="bg2">
                    <a:lumMod val="10000"/>
                  </a:schemeClr>
                </a:solidFill>
              </a:rPr>
              <a:t>Controllers</a:t>
            </a:r>
            <a:r>
              <a:rPr lang="pl-PL" sz="1600" dirty="0" smtClean="0">
                <a:solidFill>
                  <a:schemeClr val="bg2">
                    <a:lumMod val="10000"/>
                  </a:schemeClr>
                </a:solidFill>
              </a:rPr>
              <a:t>).</a:t>
            </a:r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CC887F-08DB-AF73-7DB7-1B0636A1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3" y="2952503"/>
            <a:ext cx="291644" cy="2916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EFDB4B-7522-DA87-1A63-F739E9E84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05" y="1166854"/>
            <a:ext cx="299625" cy="299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43DB85-A4C4-ABD6-1D0D-C0E598036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38" y="3937388"/>
            <a:ext cx="291644" cy="2916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35A2C1-C47E-96B8-B3CF-18405719F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33" y="5494527"/>
            <a:ext cx="291644" cy="2916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AE01F1-2F50-73E4-ABC0-FEF34B348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131" y="1335906"/>
            <a:ext cx="6978011" cy="430444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D7F159-A1B0-A48B-48B7-CDD69C1A2954}"/>
              </a:ext>
            </a:extLst>
          </p:cNvPr>
          <p:cNvCxnSpPr>
            <a:cxnSpLocks/>
          </p:cNvCxnSpPr>
          <p:nvPr/>
        </p:nvCxnSpPr>
        <p:spPr>
          <a:xfrm>
            <a:off x="4991100" y="2484277"/>
            <a:ext cx="1725840" cy="14531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7E1CB-F556-1F66-220B-A42FA836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908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5. Cel pracy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177" y="-6450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DE0CD-2032-23F6-2CDF-C6CD47A5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26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121985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9BDEFAC-B3D4-E189-6FDB-0B49145F3576}"/>
              </a:ext>
            </a:extLst>
          </p:cNvPr>
          <p:cNvSpPr txBox="1"/>
          <p:nvPr/>
        </p:nvSpPr>
        <p:spPr>
          <a:xfrm>
            <a:off x="762653" y="1726299"/>
            <a:ext cx="5047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Zaproponowanie framework’u/platformy do definiowania zamkniętych pętli sterowania w oparciu o Kubernetes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BF2BB-8111-56B2-9E63-3ADB3FC588CB}"/>
              </a:ext>
            </a:extLst>
          </p:cNvPr>
          <p:cNvSpPr txBox="1"/>
          <p:nvPr/>
        </p:nvSpPr>
        <p:spPr>
          <a:xfrm>
            <a:off x="7351772" y="1855079"/>
            <a:ext cx="386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Wymagania na platformę: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A763974-B97F-341F-5297-F3EDB09C02AA}"/>
              </a:ext>
            </a:extLst>
          </p:cNvPr>
          <p:cNvSpPr txBox="1"/>
          <p:nvPr/>
        </p:nvSpPr>
        <p:spPr>
          <a:xfrm>
            <a:off x="7351772" y="2309576"/>
            <a:ext cx="43663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Pozwala zdefiniować logikę dowolnej zakmniętej pętli sterowania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Pozwala na komunikacje z zewnętrznymi komponentami (delegacja logiki pętli, AI)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Użytkownikiem jest osoba </a:t>
            </a:r>
            <a:r>
              <a:rPr lang="pl-PL" sz="1600" dirty="0" smtClean="0">
                <a:solidFill>
                  <a:schemeClr val="bg2">
                    <a:lumMod val="10000"/>
                  </a:schemeClr>
                </a:solidFill>
              </a:rPr>
              <a:t>z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pobieżną wiedzą techniczą. Musi jedynie się nauczyć jak za pomocą platformy wyrażać potrzebną jej logikę biznesową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Pozwala na rozszerzalność. Tam gdzie kod operatora ogranicza użytkownika możliwe jest dopisanie „snippet’u” kodu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5. Cel pracy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00D62-53A9-E77A-E4F5-0C97CF25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617" y="1796162"/>
            <a:ext cx="538355" cy="5383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A7A9D-7DD1-737D-3AE6-A30DB32D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80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6. Co zrobiłem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477" y="-6831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F55082-12D9-70FB-A0E4-2B5D2F46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28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23545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511192" y="1194830"/>
            <a:ext cx="11585558" cy="4485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1.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Zapoznanie się z koncepcją zamkniętej pętli sterowania wg. ETIS ENI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2.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Zapoznanie się z platformą Kubernetes (solidne podstawy potrzebne do zrozumienia CRDs i Operator Pattern)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3.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Utworzenie środowiska developerskiego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4.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Praktyczne zapoznanie sie z CRDs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5.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Zapoznanie się ze środowiskiem Kubebuilder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6.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Praktyczne zapoznanie się z Operator Pattern poprzez PoC: Operator komunikujący się z zewnętrznym komponentem poprzez REST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7.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Zapoznanie się z gRPC jako alternatywny dla HTTP sposób komunikacji z komponentem zewnętrznym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8.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Zapoznanie się z Open Policy Agent jako narzędzie do wyrażania polityk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9.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Wyobrażenie implementacji bloków funkcjonalnych pętli w klastrze Kubernetes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10.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Wymyślenie przykładu, na którym pracować będe podczas fazy developmentu platformy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Następstwem tego kroku jest wypracowanie architektury platformy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11.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Rozpoczęcie fazy developmentu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6. Co zrobiłem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523A66-4957-E975-ECE7-1F2A992F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90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1. Abstrakt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177" y="-6450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0172B-2D20-3D1E-78D5-90E12506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271979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6.1 Zapoznanie się z koncepcją zamkniętej pętli sterowania wg. ETIS ENI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1542866" y="1471258"/>
            <a:ext cx="5263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Państwo również dzisiaj to zrobili w sekcji „2. Geneza”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5CF6A-FE44-7531-0417-4A6BCBAB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76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6.2 Zapoznanie się z platformą Kubernetes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651467-9FFD-4E9E-2032-DBDBB5CEB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829724"/>
            <a:ext cx="10793331" cy="5458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08FF0-31CF-7FF5-8013-684145B7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996" y="804672"/>
            <a:ext cx="2715004" cy="25816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20DD6-6899-05D0-B98A-5B1BBA18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03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6.3 Utworzenie środowiska developerskiego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BD916B-27E6-8E7F-F5F3-A3AB3DF2C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7" y="1356453"/>
            <a:ext cx="9430138" cy="47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09F7C-726A-C66A-A9B2-7C1A5B09A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065" y="804672"/>
            <a:ext cx="2509935" cy="244604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44C7D-0237-7B29-4D44-FA23A5CF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1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6.4 Praktyczne zapoznanie sie z CRDs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D99F3F-76A7-B3A1-18F9-C99A9CE00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891" y="818786"/>
            <a:ext cx="2572109" cy="2610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C611C-C017-A5B7-68F5-8A1BE563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8786"/>
            <a:ext cx="5094514" cy="6040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A13F40-23C6-97D0-D65F-F8FC12D9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14" y="3656605"/>
            <a:ext cx="4525377" cy="3216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766A05-A4A8-D28C-2CA0-B7B188324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514" y="818786"/>
            <a:ext cx="2638793" cy="16671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51F5C-4647-7984-C9F4-191A91B5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890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6.5 Zapoznanie się ze środowiskiem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2050" name="Picture 2" descr="The Kubebuilder Book">
            <a:extLst>
              <a:ext uri="{FF2B5EF4-FFF2-40B4-BE49-F238E27FC236}">
                <a16:creationId xmlns:a16="http://schemas.microsoft.com/office/drawing/2014/main" id="{4543750C-758C-3953-8C16-4699A3A15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178" y="204026"/>
            <a:ext cx="1428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BC2DFF-D3BB-E4A4-09B1-4F64ECB7E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50" y="829724"/>
            <a:ext cx="11307797" cy="59381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C0670-ECC8-EC82-18BE-C7EDCD3B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300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6.5 Zapoznanie się ze środowiskiem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2050" name="Picture 2" descr="The Kubebuilder Book">
            <a:extLst>
              <a:ext uri="{FF2B5EF4-FFF2-40B4-BE49-F238E27FC236}">
                <a16:creationId xmlns:a16="http://schemas.microsoft.com/office/drawing/2014/main" id="{4543750C-758C-3953-8C16-4699A3A15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178" y="204026"/>
            <a:ext cx="1428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3316C-3138-D9AF-10DD-8F76F0FC2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866" y="829724"/>
            <a:ext cx="9351309" cy="59289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961D0-38BC-8F0B-360C-EA39A3F3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5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6.6 Praktyczne zapoznanie się z Operator Pattern poprzez PoC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FD2F55-6020-44B6-E48C-78C7CA7F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403"/>
            <a:ext cx="12192000" cy="4775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BB7D8-FEF9-A13E-39A7-3512FF7F85DE}"/>
              </a:ext>
            </a:extLst>
          </p:cNvPr>
          <p:cNvSpPr txBox="1"/>
          <p:nvPr/>
        </p:nvSpPr>
        <p:spPr>
          <a:xfrm>
            <a:off x="114300" y="5726537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 Logi po uruchomieniu </a:t>
            </a:r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sterownika </a:t>
            </a:r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(operatora).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4B25E-86F8-074B-09C4-461B340E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05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6.6 Praktyczne zapoznanie się z Operator Pattern poprzez PoC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419A5-8730-A0ED-1C77-55C488D5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9" y="829724"/>
            <a:ext cx="5992061" cy="5706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C778A-391A-C2AF-C4C1-D814FC6941A3}"/>
              </a:ext>
            </a:extLst>
          </p:cNvPr>
          <p:cNvSpPr txBox="1"/>
          <p:nvPr/>
        </p:nvSpPr>
        <p:spPr>
          <a:xfrm>
            <a:off x="6505575" y="1057275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Pody w klastrze Kubernetes, na którym uruchomiono </a:t>
            </a:r>
          </a:p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przykładowy Operator - „Cronjob”.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094C19-E461-9A63-AE09-D92AEDB76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086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6.6 Praktyczne zapoznanie się z Operator Pattern poprzez PoC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C78C64-13C2-05F3-4233-C100C4ED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6" y="829724"/>
            <a:ext cx="6314694" cy="3344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DB2F8-3B81-5096-F344-3D44B0B48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647" y="3657600"/>
            <a:ext cx="7530353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301E9D-8EF0-F26B-4775-F4088BAA9BBE}"/>
              </a:ext>
            </a:extLst>
          </p:cNvPr>
          <p:cNvSpPr txBox="1"/>
          <p:nvPr/>
        </p:nvSpPr>
        <p:spPr>
          <a:xfrm>
            <a:off x="6724650" y="1276350"/>
            <a:ext cx="542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Kontroler łączy się z serwerem HTTP, który opdowiada</a:t>
            </a:r>
          </a:p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tekstem „Hello world!”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5D1F9-BDCE-2534-071B-1B1F4F13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29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6.7 Zapoznanie się z gRPC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31C082-B892-692C-6C98-FFB681C1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102" y="804672"/>
            <a:ext cx="2495898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BF9DB-C91D-8560-45C2-D0ABC8633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4" y="942737"/>
            <a:ext cx="4058216" cy="73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DBEB0-3E43-A2CE-BD57-D093EF5DD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44" y="1957182"/>
            <a:ext cx="2086266" cy="294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7888E6-AE03-703A-232F-8CE542D5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846" y="1957182"/>
            <a:ext cx="6896256" cy="45762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E47A9-6F6B-7044-AA3F-31AAEB0E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576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1. Abstrakt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pole tekstowe 13">
            <a:extLst>
              <a:ext uri="{FF2B5EF4-FFF2-40B4-BE49-F238E27FC236}">
                <a16:creationId xmlns:a16="http://schemas.microsoft.com/office/drawing/2014/main" id="{91D129EA-E30A-4BDA-FDD8-A5B7E9BF1BBA}"/>
              </a:ext>
            </a:extLst>
          </p:cNvPr>
          <p:cNvSpPr txBox="1"/>
          <p:nvPr/>
        </p:nvSpPr>
        <p:spPr>
          <a:xfrm>
            <a:off x="1241725" y="1440936"/>
            <a:ext cx="43099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Celem pracy jest stworzenie platformy, umożliwiającej definiowanie zamkniętych pętli sterowania na podstawie specyfikacji wydanej przez komitet ENI – Experiential Networked Intelligence. </a:t>
            </a:r>
          </a:p>
          <a:p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Platforma zostanie </a:t>
            </a:r>
            <a:r>
              <a:rPr lang="pl-PL" sz="1600" dirty="0" smtClean="0">
                <a:solidFill>
                  <a:schemeClr val="bg2">
                    <a:lumMod val="10000"/>
                  </a:schemeClr>
                </a:solidFill>
              </a:rPr>
              <a:t>zaimplementowana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 wykorzystaniem Kubernetes oraz Open Policy Agent.</a:t>
            </a:r>
          </a:p>
          <a:p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Definicja pętli zostanie wyrażona w plikach Custom Resource, a ich logika zawarta w operatorach Kubernetes, które potrafią komunikować się z zewnętrznymi komponentami.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AD0CC-FAB9-FF32-FF66-760097C5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20" y="1159236"/>
            <a:ext cx="3345478" cy="1918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CC985-F982-3B2F-F7CB-05545AEC9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475" y="3099178"/>
            <a:ext cx="1420371" cy="1361871"/>
          </a:xfrm>
          <a:prstGeom prst="rect">
            <a:avLst/>
          </a:prstGeom>
        </p:spPr>
      </p:pic>
      <p:pic>
        <p:nvPicPr>
          <p:cNvPr id="1026" name="Picture 2" descr="Why Enterprises Must Embrace The Most Recently Graduated CNCF Project - Open  Policy Agent">
            <a:extLst>
              <a:ext uri="{FF2B5EF4-FFF2-40B4-BE49-F238E27FC236}">
                <a16:creationId xmlns:a16="http://schemas.microsoft.com/office/drawing/2014/main" id="{6B933B3B-49F2-4A4B-4790-4C9C032D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671" y="3279868"/>
            <a:ext cx="1286094" cy="118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2DD47-3CA8-A817-64B2-BD2D597EF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217" y="4631262"/>
            <a:ext cx="2907856" cy="1843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4321C-6C0B-70FE-9725-073A70099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197" y="4936230"/>
            <a:ext cx="2788282" cy="140063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6EFD80-6198-EA92-CE75-1AF4DB3C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68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6.8 Zapoznanie się z Open Policy Agent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512CB-DFD1-AEC9-BCF6-CB340796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672"/>
            <a:ext cx="4134427" cy="1381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2F8E7-81EA-0042-B84B-A63FBEC36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5990"/>
            <a:ext cx="2447925" cy="281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6CCDA5-477F-8833-F307-3BD57D4F5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925" y="1147572"/>
            <a:ext cx="4371975" cy="5476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46EFF8-9A35-F524-E8DB-0EE5349E6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0" y="2187412"/>
            <a:ext cx="5372100" cy="467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637D0-9FD9-28DD-38CA-6760D2FF3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7523" y="25052"/>
            <a:ext cx="2524477" cy="2514951"/>
          </a:xfrm>
          <a:prstGeom prst="rect">
            <a:avLst/>
          </a:prstGeom>
        </p:spPr>
      </p:pic>
      <p:pic>
        <p:nvPicPr>
          <p:cNvPr id="3074" name="Picture 2" descr="Why Enterprises Must Embrace The Most Recently Graduated CNCF Project - Open  Policy Agent">
            <a:extLst>
              <a:ext uri="{FF2B5EF4-FFF2-40B4-BE49-F238E27FC236}">
                <a16:creationId xmlns:a16="http://schemas.microsoft.com/office/drawing/2014/main" id="{70068A7F-F16F-8A4B-F569-950316E5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341" y="885827"/>
            <a:ext cx="116674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121445-DA90-60F4-A120-8A64B735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657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BEA42-2BD6-CE44-7624-704DB7B8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21" y="842503"/>
            <a:ext cx="7775558" cy="60154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03382-6282-7FBD-C786-EA2A4352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00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947938-99E3-3047-8802-35DD4B5F7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29" y="1252233"/>
            <a:ext cx="8173591" cy="43535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FB5C4-7B59-13FD-01E2-2B8EFDDDA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923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D80BE-DF1E-FFD7-70DC-4AA27992C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83" y="1223654"/>
            <a:ext cx="8116433" cy="44106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AE46B-E6E3-3AB2-68BD-739BD12A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489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D3AE6-6569-E536-C543-D1592003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51" y="1809524"/>
            <a:ext cx="9116697" cy="323895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186DE-E51F-DB50-5B02-5C143D97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6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792B5-B393-EC06-72EA-A60BEAE2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85" y="933817"/>
            <a:ext cx="8335030" cy="56722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4634-1F3B-9856-0E3C-9961F0C8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39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D3BDA-9256-AE82-5009-B1808AD3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66" y="1141920"/>
            <a:ext cx="9105900" cy="45741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1EE9D-FCA9-154D-4485-F802E9CB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676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F4C82-EF66-3E6F-289E-207C972D0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724"/>
            <a:ext cx="6554115" cy="48107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1B1C2-590B-FC92-0B47-CD8661DB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48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6545E-D824-BB34-93C7-F75C92DD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724"/>
            <a:ext cx="4917103" cy="5818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DAAB29-F9B5-7C8C-2321-D4C8E48A0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103" y="1152926"/>
            <a:ext cx="3126895" cy="25860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7C909-E9EB-DF4E-9F2C-01BCD833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341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6.10 Wymyślenie przykładu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93099-DEB3-D48D-D763-B8C39061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03" y="829724"/>
            <a:ext cx="5148724" cy="5074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FA1A0-17DF-D8C0-4D3D-8E2DDD7FD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575" y="804672"/>
            <a:ext cx="2505425" cy="2514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B3C759-8A30-DF72-4C97-AEB3DEAEC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927" y="1307536"/>
            <a:ext cx="3924848" cy="390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D83BB0-F0F3-E2AE-1C44-9E8C40950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592" y="1968493"/>
            <a:ext cx="3296110" cy="1295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4B53B1-E7A8-0566-B6CA-B310DF0CF876}"/>
              </a:ext>
            </a:extLst>
          </p:cNvPr>
          <p:cNvSpPr txBox="1"/>
          <p:nvPr/>
        </p:nvSpPr>
        <p:spPr>
          <a:xfrm>
            <a:off x="5667375" y="41529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Potrzeba pętli reaktywnej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1D1C7-FD39-D3CC-8EA2-9E7E3787664C}"/>
              </a:ext>
            </a:extLst>
          </p:cNvPr>
          <p:cNvSpPr txBox="1"/>
          <p:nvPr/>
        </p:nvSpPr>
        <p:spPr>
          <a:xfrm>
            <a:off x="5650552" y="4724400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Potrzeba pętli deliberatywnej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01300-1EF1-8D10-439D-4261D6458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81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2. Geneza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177" y="-6450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2D1D3-1C40-B539-4F17-38CE7220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66959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6.10.1 Architektura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FFA1A0-17DF-D8C0-4D3D-8E2DDD7F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575" y="804672"/>
            <a:ext cx="2505425" cy="2514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DC99A-EE70-D4AC-BDF6-C72044E09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94" y="1004528"/>
            <a:ext cx="8821381" cy="51537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BB60E-1EB0-03F7-4C40-C381B7C4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507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6.11 Rozpoczęcie fazy developmentu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FFA1A0-17DF-D8C0-4D3D-8E2DDD7F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575" y="804672"/>
            <a:ext cx="2505425" cy="2514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3AF2D9-F87F-3CA4-BECC-A2545323F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022" y="2017052"/>
            <a:ext cx="6400376" cy="358326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3B4CB-917B-94C8-81B5-8530736E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51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7. Co zrobię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477" y="-6831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A0BCE-9FCB-6C7D-88F1-F72BBCED0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52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37783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147D9BB-07E8-74D9-EC4B-101464242B3B}"/>
              </a:ext>
            </a:extLst>
          </p:cNvPr>
          <p:cNvSpPr txBox="1"/>
          <p:nvPr/>
        </p:nvSpPr>
        <p:spPr>
          <a:xfrm>
            <a:off x="413652" y="829724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1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BF2BB-8111-56B2-9E63-3ADB3FC588CB}"/>
              </a:ext>
            </a:extLst>
          </p:cNvPr>
          <p:cNvSpPr txBox="1"/>
          <p:nvPr/>
        </p:nvSpPr>
        <p:spPr>
          <a:xfrm>
            <a:off x="884297" y="891451"/>
            <a:ext cx="5116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Zamknięcie fazy developmentu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A763974-B97F-341F-5297-F3EDB09C02AA}"/>
              </a:ext>
            </a:extLst>
          </p:cNvPr>
          <p:cNvSpPr txBox="1"/>
          <p:nvPr/>
        </p:nvSpPr>
        <p:spPr>
          <a:xfrm>
            <a:off x="884296" y="1345948"/>
            <a:ext cx="9764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Wbudowanie odwołań do OPA (Open Policy Agent) w operatorze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Ogólne wbudowanie odwołań do komponentów zewnętrznych w operatorze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Opracowanie konwencji nazewnictwa, tak aby z nazw można było automatycznie wywieść nazwy CR, Operatorów, URL w OPA itp.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Zdefiniowanie granic. Co jest zakresem kodu operatora, a co polityką w </a:t>
            </a:r>
            <a:r>
              <a:rPr lang="pl-PL" sz="1600" dirty="0" smtClean="0">
                <a:solidFill>
                  <a:schemeClr val="bg2">
                    <a:lumMod val="10000"/>
                  </a:schemeClr>
                </a:solidFill>
              </a:rPr>
              <a:t>OPA.</a:t>
            </a:r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4016C77-B1ED-7268-246F-A91BEB8008C9}"/>
              </a:ext>
            </a:extLst>
          </p:cNvPr>
          <p:cNvSpPr txBox="1"/>
          <p:nvPr/>
        </p:nvSpPr>
        <p:spPr>
          <a:xfrm>
            <a:off x="884298" y="2759803"/>
            <a:ext cx="511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Próba dojścia do „data-driven” operatorów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B1B00DF-B90C-428F-38A4-14C558B0A671}"/>
              </a:ext>
            </a:extLst>
          </p:cNvPr>
          <p:cNvSpPr txBox="1"/>
          <p:nvPr/>
        </p:nvSpPr>
        <p:spPr>
          <a:xfrm>
            <a:off x="413652" y="2639306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2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697874E-623E-6728-266D-55971294F34C}"/>
              </a:ext>
            </a:extLst>
          </p:cNvPr>
          <p:cNvSpPr txBox="1"/>
          <p:nvPr/>
        </p:nvSpPr>
        <p:spPr>
          <a:xfrm>
            <a:off x="884297" y="3159913"/>
            <a:ext cx="9507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Próba dojścia do generycznych operatorów, takby aby jedynie plikami CR oraz komponentami zewnętrznymi definiować logikę pętli.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3120A0D-6928-2454-2456-C13C065546E7}"/>
              </a:ext>
            </a:extLst>
          </p:cNvPr>
          <p:cNvSpPr txBox="1"/>
          <p:nvPr/>
        </p:nvSpPr>
        <p:spPr>
          <a:xfrm>
            <a:off x="421546" y="3830556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3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CD72BEC-5316-C3DB-77B0-E397BCA63682}"/>
              </a:ext>
            </a:extLst>
          </p:cNvPr>
          <p:cNvSpPr txBox="1"/>
          <p:nvPr/>
        </p:nvSpPr>
        <p:spPr>
          <a:xfrm>
            <a:off x="892191" y="3987329"/>
            <a:ext cx="3975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Proof Of Concept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892191" y="4474274"/>
            <a:ext cx="6346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Przeprowadzenie PoC użycia platformy (kilka przykładów).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7. Co zrobię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pole tekstowe 14">
            <a:extLst>
              <a:ext uri="{FF2B5EF4-FFF2-40B4-BE49-F238E27FC236}">
                <a16:creationId xmlns:a16="http://schemas.microsoft.com/office/drawing/2014/main" id="{87540EBD-7FCF-D054-CBAB-77C5144E840F}"/>
              </a:ext>
            </a:extLst>
          </p:cNvPr>
          <p:cNvSpPr txBox="1"/>
          <p:nvPr/>
        </p:nvSpPr>
        <p:spPr>
          <a:xfrm>
            <a:off x="428724" y="4850613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4</a:t>
            </a:r>
          </a:p>
        </p:txBody>
      </p:sp>
      <p:sp>
        <p:nvSpPr>
          <p:cNvPr id="3" name="pole tekstowe 15">
            <a:extLst>
              <a:ext uri="{FF2B5EF4-FFF2-40B4-BE49-F238E27FC236}">
                <a16:creationId xmlns:a16="http://schemas.microsoft.com/office/drawing/2014/main" id="{1AA58D56-88CA-157C-0138-78C921245F28}"/>
              </a:ext>
            </a:extLst>
          </p:cNvPr>
          <p:cNvSpPr txBox="1"/>
          <p:nvPr/>
        </p:nvSpPr>
        <p:spPr>
          <a:xfrm>
            <a:off x="899369" y="5007386"/>
            <a:ext cx="3975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Instrukcja użytkowania</a:t>
            </a:r>
          </a:p>
        </p:txBody>
      </p:sp>
      <p:sp>
        <p:nvSpPr>
          <p:cNvPr id="6" name="pole tekstowe 16">
            <a:extLst>
              <a:ext uri="{FF2B5EF4-FFF2-40B4-BE49-F238E27FC236}">
                <a16:creationId xmlns:a16="http://schemas.microsoft.com/office/drawing/2014/main" id="{8DBE3443-E6EB-14BC-EB6F-A1C0A426A1E5}"/>
              </a:ext>
            </a:extLst>
          </p:cNvPr>
          <p:cNvSpPr txBox="1"/>
          <p:nvPr/>
        </p:nvSpPr>
        <p:spPr>
          <a:xfrm>
            <a:off x="899369" y="5494331"/>
            <a:ext cx="9873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Stworzenie odpowiedniej dokumentacji platformy, która stanowiłaby jako instrukcja użytkowania.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1976A4-9516-B1EF-A0AD-62FC6A54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633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CF06F40-6CDD-1882-5D7C-5B212074BC64}"/>
              </a:ext>
            </a:extLst>
          </p:cNvPr>
          <p:cNvSpPr txBox="1"/>
          <p:nvPr/>
        </p:nvSpPr>
        <p:spPr>
          <a:xfrm>
            <a:off x="4991371" y="713296"/>
            <a:ext cx="569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Source Sans Pro Light" panose="020B0403030403020204" pitchFamily="34" charset="0"/>
                <a:ea typeface="Source Serif Pro" panose="02040603050405020204" pitchFamily="18" charset="0"/>
              </a:rPr>
              <a:t>Wydział Elektroniki i Technik Informacyjnych</a:t>
            </a:r>
          </a:p>
          <a:p>
            <a:r>
              <a:rPr lang="pl-PL" dirty="0">
                <a:solidFill>
                  <a:schemeClr val="bg1"/>
                </a:solidFill>
                <a:ea typeface="Source Serif Pro" panose="02040603050405020204" pitchFamily="18" charset="0"/>
              </a:rPr>
              <a:t>Politechnika Warszawska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4991370" y="1950181"/>
            <a:ext cx="5699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Seminarium dyplomowe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6F5D76B-1818-C235-38F9-3C9C21303C79}"/>
              </a:ext>
            </a:extLst>
          </p:cNvPr>
          <p:cNvSpPr txBox="1"/>
          <p:nvPr/>
        </p:nvSpPr>
        <p:spPr>
          <a:xfrm>
            <a:off x="4991369" y="4139774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„Defniowanie zamkniętych pętli sterowania w oparciu o Kubernetes.” – Andrzej Gawor</a:t>
            </a:r>
          </a:p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Opiekun pracy: dr. Inż. Doc. Dariusz Bursztynowski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C22A504-080D-AED3-DD7B-D7F4C7F66CAE}"/>
              </a:ext>
            </a:extLst>
          </p:cNvPr>
          <p:cNvSpPr txBox="1"/>
          <p:nvPr/>
        </p:nvSpPr>
        <p:spPr>
          <a:xfrm>
            <a:off x="4991371" y="5590706"/>
            <a:ext cx="235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Source Sans Pro Light" panose="020B0403030403020204" pitchFamily="34" charset="0"/>
              </a:rPr>
              <a:t>07.05.2024</a:t>
            </a:r>
          </a:p>
        </p:txBody>
      </p:sp>
      <p:pic>
        <p:nvPicPr>
          <p:cNvPr id="3" name="Obraz 2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B7FC8B6D-B103-5C00-7EC9-13240A4187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2" y="438489"/>
            <a:ext cx="4546741" cy="45845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8A405-4527-4870-AB7B-D040E7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54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2532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2. Geneza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99818-6411-A5FB-D799-BAC2D7A1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88" y="1484352"/>
            <a:ext cx="2528290" cy="8046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5C269D-D1BF-1827-99BD-87A9C3524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573" y="1238897"/>
            <a:ext cx="1995766" cy="12955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C43E8F-EEBC-A905-9FB8-EA278C7E6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739" y="4197635"/>
            <a:ext cx="4770721" cy="23949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6ECC08-B670-DB1A-3CB7-20967438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96" y="2289024"/>
            <a:ext cx="1416209" cy="144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7B0F836-E86C-4706-4E14-6D5CAC567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707" y="1160987"/>
            <a:ext cx="3967284" cy="5431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41F428-97EE-B181-E7BB-7FE61257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457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2. Geneza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2050" name="Picture 2" descr="Logo Usage">
            <a:extLst>
              <a:ext uri="{FF2B5EF4-FFF2-40B4-BE49-F238E27FC236}">
                <a16:creationId xmlns:a16="http://schemas.microsoft.com/office/drawing/2014/main" id="{5493FBE1-C4F6-D2F4-9891-3F214A4A1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90" y="2361987"/>
            <a:ext cx="3795144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45617B-FC29-726E-7F4A-4C91C68EB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23" y="1078013"/>
            <a:ext cx="2222954" cy="5430573"/>
          </a:xfrm>
          <a:prstGeom prst="rect">
            <a:avLst/>
          </a:prstGeom>
        </p:spPr>
      </p:pic>
      <p:pic>
        <p:nvPicPr>
          <p:cNvPr id="2052" name="Picture 4" descr="OQ Tech' Joins ETSI and 3GPP Groups">
            <a:extLst>
              <a:ext uri="{FF2B5EF4-FFF2-40B4-BE49-F238E27FC236}">
                <a16:creationId xmlns:a16="http://schemas.microsoft.com/office/drawing/2014/main" id="{3C1A84D9-BA2B-7D9A-09BD-5090B379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56" y="2847441"/>
            <a:ext cx="3389328" cy="18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6B579-4F4D-2C50-1CE8-BF177914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491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5722892" y="979547"/>
            <a:ext cx="4999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Experiential Networked Intelligence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9BDEFAC-B3D4-E189-6FDB-0B49145F3576}"/>
              </a:ext>
            </a:extLst>
          </p:cNvPr>
          <p:cNvSpPr txBox="1"/>
          <p:nvPr/>
        </p:nvSpPr>
        <p:spPr>
          <a:xfrm>
            <a:off x="5722892" y="2927364"/>
            <a:ext cx="5391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dirty="0">
                <a:solidFill>
                  <a:schemeClr val="bg2">
                    <a:lumMod val="1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ENI koncentruje się na poprawie jakości życia operatorów sieci mobilnych poprzez użycie sztucznej inteligencji w formie zamkniętych pętli sterowania </a:t>
            </a:r>
            <a:r>
              <a:rPr lang="pl-PL" sz="2000" dirty="0">
                <a:solidFill>
                  <a:schemeClr val="bg2">
                    <a:lumMod val="9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bazujących na świadomych kontekstu i opartych na metadanych politykach.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7F4A503-F1A7-9CEA-965F-616FA62A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86561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0B23A-6215-1135-1836-A9B2A674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52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741832" y="1049725"/>
            <a:ext cx="10077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Dygresja:</a:t>
            </a:r>
          </a:p>
          <a:p>
            <a:r>
              <a:rPr lang="pl-PL" sz="4000" dirty="0" smtClean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Pętla </a:t>
            </a:r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sterowania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DF7A9B18-CF36-BD2A-CFC5-ACF4B7DF6479}"/>
              </a:ext>
            </a:extLst>
          </p:cNvPr>
          <p:cNvSpPr txBox="1"/>
          <p:nvPr/>
        </p:nvSpPr>
        <p:spPr>
          <a:xfrm>
            <a:off x="704088" y="2817636"/>
            <a:ext cx="47548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W robotyce i automatyce pętla sterowania to niekończąca się pętla, która reguluje stan systemu.</a:t>
            </a:r>
          </a:p>
          <a:p>
            <a:pPr algn="just"/>
            <a:endParaRPr lang="pl-PL" sz="14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Oto jeden przykład pętli sterowania: termostat w pomieszczeniu.</a:t>
            </a:r>
          </a:p>
          <a:p>
            <a:pPr algn="just"/>
            <a:endParaRPr lang="pl-PL" sz="14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Kiedy ustawiasz temperaturę, informujesz termostat o swoim pożądanym stanie. Rzeczywista temperatura w pomieszczeniu to aktualny stan. Termostat działa w celu zbliżenia aktualnego stanu do pożądanego, włączając lub wyłączając ogrzewanie.</a:t>
            </a: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3A5902E4-9B36-448B-FF26-EA5138E3B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1627"/>
          <a:stretch/>
        </p:blipFill>
        <p:spPr>
          <a:xfrm>
            <a:off x="6492240" y="1"/>
            <a:ext cx="569976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1E41A-6E21-F309-8C87-38E95505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74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Motyw pakietu Office">
  <a:themeElements>
    <a:clrScheme name="Politechnika Warszawska">
      <a:dk1>
        <a:srgbClr val="006872"/>
      </a:dk1>
      <a:lt1>
        <a:sysClr val="window" lastClr="FFFFFF"/>
      </a:lt1>
      <a:dk2>
        <a:srgbClr val="004A6C"/>
      </a:dk2>
      <a:lt2>
        <a:srgbClr val="E7E6E6"/>
      </a:lt2>
      <a:accent1>
        <a:srgbClr val="3466AF"/>
      </a:accent1>
      <a:accent2>
        <a:srgbClr val="E7A217"/>
      </a:accent2>
      <a:accent3>
        <a:srgbClr val="C8C1B6"/>
      </a:accent3>
      <a:accent4>
        <a:srgbClr val="E63312"/>
      </a:accent4>
      <a:accent5>
        <a:srgbClr val="9A0F06"/>
      </a:accent5>
      <a:accent6>
        <a:srgbClr val="C0D1C8"/>
      </a:accent6>
      <a:hlink>
        <a:srgbClr val="007C91"/>
      </a:hlink>
      <a:folHlink>
        <a:srgbClr val="5E3156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479C497013314EB30E13A293C2CAD7" ma:contentTypeVersion="2" ma:contentTypeDescription="Utwórz nowy dokument." ma:contentTypeScope="" ma:versionID="a8f177c33b1d50441d412845e1b954e3">
  <xsd:schema xmlns:xsd="http://www.w3.org/2001/XMLSchema" xmlns:xs="http://www.w3.org/2001/XMLSchema" xmlns:p="http://schemas.microsoft.com/office/2006/metadata/properties" xmlns:ns2="28812133-567b-453f-8b78-53feacc6c9fa" targetNamespace="http://schemas.microsoft.com/office/2006/metadata/properties" ma:root="true" ma:fieldsID="b92e41982e0c63464eb775af11aaaef7" ns2:_="">
    <xsd:import namespace="28812133-567b-453f-8b78-53feacc6c9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12133-567b-453f-8b78-53feacc6c9f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D30935-1AC9-4C6E-A060-D39FB7C4DD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BFD26B-195B-4D9D-83F8-EF9EF218BBFC}">
  <ds:schemaRefs>
    <ds:schemaRef ds:uri="http://schemas.microsoft.com/office/2006/metadata/properties"/>
    <ds:schemaRef ds:uri="http://schemas.microsoft.com/office/infopath/2007/PartnerControls"/>
    <ds:schemaRef ds:uri="d8301284-0e13-42aa-bfb2-849dd2e9fdd8"/>
    <ds:schemaRef ds:uri="fca3fa48-ee18-4258-80e9-c2e987ae0fe6"/>
  </ds:schemaRefs>
</ds:datastoreItem>
</file>

<file path=customXml/itemProps3.xml><?xml version="1.0" encoding="utf-8"?>
<ds:datastoreItem xmlns:ds="http://schemas.openxmlformats.org/officeDocument/2006/customXml" ds:itemID="{2442FB7F-88E1-4A84-B567-7D26B48182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812133-567b-453f-8b78-53feacc6c9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</TotalTime>
  <Words>1345</Words>
  <Application>Microsoft Office PowerPoint</Application>
  <PresentationFormat>Panoramiczny</PresentationFormat>
  <Paragraphs>245</Paragraphs>
  <Slides>54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54</vt:i4>
      </vt:variant>
    </vt:vector>
  </HeadingPairs>
  <TitlesOfParts>
    <vt:vector size="60" baseType="lpstr">
      <vt:lpstr>Aptos</vt:lpstr>
      <vt:lpstr>Arial</vt:lpstr>
      <vt:lpstr>Source Sans Pro</vt:lpstr>
      <vt:lpstr>Source Sans Pro Light</vt:lpstr>
      <vt:lpstr>Source Serif Pro</vt:lpstr>
      <vt:lpstr>1_Motyw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Majchrzyk Monika</dc:creator>
  <cp:lastModifiedBy>Andrzej Gawor</cp:lastModifiedBy>
  <cp:revision>15</cp:revision>
  <dcterms:created xsi:type="dcterms:W3CDTF">2023-03-17T09:04:36Z</dcterms:created>
  <dcterms:modified xsi:type="dcterms:W3CDTF">2024-05-07T11:26:04Z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0x0101003E479C497013314EB30E13A293C2CAD7</vt:lpwstr>
  </property>
  <property fmtid="{D5CDD505-2E9C-101B-9397-08002B2CF9AE}" pid="3" name="MediaServiceImageTags">
    <vt:lpwstr/>
  </property>
</Properties>
</file>